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9" r:id="rId3"/>
    <p:sldId id="301" r:id="rId4"/>
    <p:sldId id="300" r:id="rId5"/>
    <p:sldId id="299" r:id="rId6"/>
    <p:sldId id="298" r:id="rId7"/>
    <p:sldId id="297" r:id="rId8"/>
    <p:sldId id="296" r:id="rId9"/>
    <p:sldId id="295" r:id="rId10"/>
    <p:sldId id="293" r:id="rId11"/>
    <p:sldId id="292" r:id="rId12"/>
    <p:sldId id="291" r:id="rId13"/>
    <p:sldId id="290" r:id="rId14"/>
    <p:sldId id="289" r:id="rId15"/>
    <p:sldId id="288" r:id="rId16"/>
    <p:sldId id="287" r:id="rId17"/>
    <p:sldId id="286" r:id="rId18"/>
    <p:sldId id="285" r:id="rId19"/>
    <p:sldId id="284" r:id="rId20"/>
    <p:sldId id="283" r:id="rId21"/>
    <p:sldId id="282" r:id="rId22"/>
    <p:sldId id="281" r:id="rId23"/>
    <p:sldId id="280" r:id="rId24"/>
    <p:sldId id="278" r:id="rId25"/>
    <p:sldId id="277" r:id="rId26"/>
    <p:sldId id="302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9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22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428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96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505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910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046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54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259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3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92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969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F42F-A999-458F-B3E7-78A2E068C013}" type="datetimeFigureOut">
              <a:rPr lang="de-CH" smtClean="0"/>
              <a:t>27.02.20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1-74EA-4A7F-8761-8FF9D97E0C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34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8585F42F-A999-458F-B3E7-78A2E068C013}" type="datetimeFigureOut">
              <a:rPr lang="de-CH" smtClean="0"/>
              <a:pPr/>
              <a:t>27.02.20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E5279F1-74EA-4A7F-8761-8FF9D97E0CC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669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8580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84036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98379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86464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71753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971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7071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57112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1396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36312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514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339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9092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36220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89628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85531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1639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87281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72268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2113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4698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4432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6075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90595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46209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88693" y="1837037"/>
            <a:ext cx="12933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9900" dirty="0">
                <a:solidFill>
                  <a:schemeClr val="bg1"/>
                </a:solidFill>
                <a:latin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94465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theme/theme1.xml><?xml version="1.0" encoding="utf-8"?>
<a:theme xmlns:a="http://schemas.openxmlformats.org/drawingml/2006/main" name="Office Theme">
  <a:themeElements>
    <a:clrScheme name="Benutzerdefiniert 1">
      <a:dk1>
        <a:srgbClr val="000000"/>
      </a:dk1>
      <a:lt1>
        <a:srgbClr val="FFFFFF"/>
      </a:lt1>
      <a:dk2>
        <a:srgbClr val="095E62"/>
      </a:dk2>
      <a:lt2>
        <a:srgbClr val="954F71"/>
      </a:lt2>
      <a:accent1>
        <a:srgbClr val="50AEBE"/>
      </a:accent1>
      <a:accent2>
        <a:srgbClr val="EFA057"/>
      </a:accent2>
      <a:accent3>
        <a:srgbClr val="675896"/>
      </a:accent3>
      <a:accent4>
        <a:srgbClr val="DD4953"/>
      </a:accent4>
      <a:accent5>
        <a:srgbClr val="233880"/>
      </a:accent5>
      <a:accent6>
        <a:srgbClr val="7EBF73"/>
      </a:accent6>
      <a:hlink>
        <a:srgbClr val="095F62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Macintosh PowerPoint</Application>
  <PresentationFormat>Breitbild</PresentationFormat>
  <Paragraphs>26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8" baseType="lpstr">
      <vt:lpstr>Arial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Rapperswil-Jona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Israng Nicole</dc:creator>
  <cp:lastModifiedBy>Microsoft Office User</cp:lastModifiedBy>
  <cp:revision>18</cp:revision>
  <dcterms:created xsi:type="dcterms:W3CDTF">2019-01-18T14:03:14Z</dcterms:created>
  <dcterms:modified xsi:type="dcterms:W3CDTF">2020-02-27T14:22:26Z</dcterms:modified>
</cp:coreProperties>
</file>