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4"/>
  </p:sldMasterIdLst>
  <p:notesMasterIdLst>
    <p:notesMasterId r:id="rId16"/>
  </p:notesMasterIdLst>
  <p:sldIdLst>
    <p:sldId id="256" r:id="rId5"/>
    <p:sldId id="315" r:id="rId6"/>
    <p:sldId id="316" r:id="rId7"/>
    <p:sldId id="319" r:id="rId8"/>
    <p:sldId id="320" r:id="rId9"/>
    <p:sldId id="321" r:id="rId10"/>
    <p:sldId id="323" r:id="rId11"/>
    <p:sldId id="328" r:id="rId12"/>
    <p:sldId id="329" r:id="rId13"/>
    <p:sldId id="368" r:id="rId14"/>
    <p:sldId id="369" r:id="rId15"/>
  </p:sldIdLst>
  <p:sldSz cx="9144000" cy="5143500" type="screen16x9"/>
  <p:notesSz cx="6858000" cy="9144000"/>
  <p:embeddedFontLst>
    <p:embeddedFont>
      <p:font typeface="Titillium Web Black" panose="020B0604020202020204" charset="0"/>
      <p:bold r:id="rId17"/>
    </p:embeddedFont>
    <p:embeddedFont>
      <p:font typeface="Roboto" panose="020B0604020202020204" charset="0"/>
      <p:regular r:id="rId18"/>
      <p:bold r:id="rId19"/>
      <p:italic r:id="rId20"/>
      <p:boldItalic r:id="rId21"/>
    </p:embeddedFont>
    <p:embeddedFont>
      <p:font typeface="Raleway" panose="020B0604020202020204" charset="0"/>
      <p:regular r:id="rId22"/>
    </p:embeddedFont>
    <p:embeddedFont>
      <p:font typeface="Titillium Web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158D410-8567-4FB6-A2B2-733B03223B94}">
  <a:tblStyle styleId="{E158D410-8567-4FB6-A2B2-733B03223B9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83" d="100"/>
          <a:sy n="83" d="100"/>
        </p:scale>
        <p:origin x="794" y="3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6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bio Rutz" userId="f22fda11-c687-4a0d-b393-7d1be89da9fe" providerId="ADAL" clId="{6B03712B-0DB7-47F9-8F59-0F925A49F36F}"/>
    <pc:docChg chg="undo custSel addSld delSld modSld sldOrd">
      <pc:chgData name="Fabio Rutz" userId="f22fda11-c687-4a0d-b393-7d1be89da9fe" providerId="ADAL" clId="{6B03712B-0DB7-47F9-8F59-0F925A49F36F}" dt="2021-05-25T06:37:44.194" v="9526" actId="14100"/>
      <pc:docMkLst>
        <pc:docMk/>
      </pc:docMkLst>
      <pc:sldChg chg="addSp delSp">
        <pc:chgData name="Fabio Rutz" userId="f22fda11-c687-4a0d-b393-7d1be89da9fe" providerId="ADAL" clId="{6B03712B-0DB7-47F9-8F59-0F925A49F36F}" dt="2021-05-18T13:54:12.963" v="7964" actId="478"/>
        <pc:sldMkLst>
          <pc:docMk/>
          <pc:sldMk cId="0" sldId="269"/>
        </pc:sldMkLst>
        <pc:grpChg chg="add del">
          <ac:chgData name="Fabio Rutz" userId="f22fda11-c687-4a0d-b393-7d1be89da9fe" providerId="ADAL" clId="{6B03712B-0DB7-47F9-8F59-0F925A49F36F}" dt="2021-05-18T13:54:12.963" v="7964" actId="478"/>
          <ac:grpSpMkLst>
            <pc:docMk/>
            <pc:sldMk cId="0" sldId="269"/>
            <ac:grpSpMk id="10" creationId="{12B1AB49-2507-45C1-8D92-715E9B2B1010}"/>
          </ac:grpSpMkLst>
        </pc:grpChg>
      </pc:sldChg>
      <pc:sldChg chg="ord">
        <pc:chgData name="Fabio Rutz" userId="f22fda11-c687-4a0d-b393-7d1be89da9fe" providerId="ADAL" clId="{6B03712B-0DB7-47F9-8F59-0F925A49F36F}" dt="2021-05-15T10:27:45.438" v="834"/>
        <pc:sldMkLst>
          <pc:docMk/>
          <pc:sldMk cId="0" sldId="290"/>
        </pc:sldMkLst>
      </pc:sldChg>
      <pc:sldChg chg="modSp">
        <pc:chgData name="Fabio Rutz" userId="f22fda11-c687-4a0d-b393-7d1be89da9fe" providerId="ADAL" clId="{6B03712B-0DB7-47F9-8F59-0F925A49F36F}" dt="2021-05-18T13:54:41.374" v="7966" actId="1076"/>
        <pc:sldMkLst>
          <pc:docMk/>
          <pc:sldMk cId="0" sldId="291"/>
        </pc:sldMkLst>
        <pc:spChg chg="mod">
          <ac:chgData name="Fabio Rutz" userId="f22fda11-c687-4a0d-b393-7d1be89da9fe" providerId="ADAL" clId="{6B03712B-0DB7-47F9-8F59-0F925A49F36F}" dt="2021-05-18T13:54:31.282" v="7965" actId="1076"/>
          <ac:spMkLst>
            <pc:docMk/>
            <pc:sldMk cId="0" sldId="291"/>
            <ac:spMk id="1337" creationId="{00000000-0000-0000-0000-000000000000}"/>
          </ac:spMkLst>
        </pc:spChg>
        <pc:picChg chg="mod">
          <ac:chgData name="Fabio Rutz" userId="f22fda11-c687-4a0d-b393-7d1be89da9fe" providerId="ADAL" clId="{6B03712B-0DB7-47F9-8F59-0F925A49F36F}" dt="2021-05-18T13:54:41.374" v="7966" actId="1076"/>
          <ac:picMkLst>
            <pc:docMk/>
            <pc:sldMk cId="0" sldId="291"/>
            <ac:picMk id="1336" creationId="{00000000-0000-0000-0000-000000000000}"/>
          </ac:picMkLst>
        </pc:picChg>
      </pc:sldChg>
      <pc:sldChg chg="modSp">
        <pc:chgData name="Fabio Rutz" userId="f22fda11-c687-4a0d-b393-7d1be89da9fe" providerId="ADAL" clId="{6B03712B-0DB7-47F9-8F59-0F925A49F36F}" dt="2021-05-15T10:07:35.385" v="565" actId="20577"/>
        <pc:sldMkLst>
          <pc:docMk/>
          <pc:sldMk cId="1181473737" sldId="315"/>
        </pc:sldMkLst>
        <pc:spChg chg="mod">
          <ac:chgData name="Fabio Rutz" userId="f22fda11-c687-4a0d-b393-7d1be89da9fe" providerId="ADAL" clId="{6B03712B-0DB7-47F9-8F59-0F925A49F36F}" dt="2021-05-15T10:07:35.385" v="565" actId="20577"/>
          <ac:spMkLst>
            <pc:docMk/>
            <pc:sldMk cId="1181473737" sldId="315"/>
            <ac:spMk id="965" creationId="{00000000-0000-0000-0000-000000000000}"/>
          </ac:spMkLst>
        </pc:spChg>
      </pc:sldChg>
      <pc:sldChg chg="modSp add">
        <pc:chgData name="Fabio Rutz" userId="f22fda11-c687-4a0d-b393-7d1be89da9fe" providerId="ADAL" clId="{6B03712B-0DB7-47F9-8F59-0F925A49F36F}" dt="2021-05-14T11:20:01.355" v="51" actId="14100"/>
        <pc:sldMkLst>
          <pc:docMk/>
          <pc:sldMk cId="2556697596" sldId="317"/>
        </pc:sldMkLst>
        <pc:spChg chg="mod">
          <ac:chgData name="Fabio Rutz" userId="f22fda11-c687-4a0d-b393-7d1be89da9fe" providerId="ADAL" clId="{6B03712B-0DB7-47F9-8F59-0F925A49F36F}" dt="2021-05-14T11:20:01.355" v="51" actId="14100"/>
          <ac:spMkLst>
            <pc:docMk/>
            <pc:sldMk cId="2556697596" sldId="317"/>
            <ac:spMk id="656" creationId="{00000000-0000-0000-0000-000000000000}"/>
          </ac:spMkLst>
        </pc:spChg>
      </pc:sldChg>
      <pc:sldChg chg="addSp delSp modSp add">
        <pc:chgData name="Fabio Rutz" userId="f22fda11-c687-4a0d-b393-7d1be89da9fe" providerId="ADAL" clId="{6B03712B-0DB7-47F9-8F59-0F925A49F36F}" dt="2021-05-24T15:00:11.859" v="9383" actId="20577"/>
        <pc:sldMkLst>
          <pc:docMk/>
          <pc:sldMk cId="2656273609" sldId="318"/>
        </pc:sldMkLst>
        <pc:spChg chg="add del mod">
          <ac:chgData name="Fabio Rutz" userId="f22fda11-c687-4a0d-b393-7d1be89da9fe" providerId="ADAL" clId="{6B03712B-0DB7-47F9-8F59-0F925A49F36F}" dt="2021-05-14T11:21:47.712" v="185" actId="478"/>
          <ac:spMkLst>
            <pc:docMk/>
            <pc:sldMk cId="2656273609" sldId="318"/>
            <ac:spMk id="3" creationId="{F740D3B5-1308-4C84-B8A8-25CDF3018298}"/>
          </ac:spMkLst>
        </pc:spChg>
        <pc:spChg chg="add del mod">
          <ac:chgData name="Fabio Rutz" userId="f22fda11-c687-4a0d-b393-7d1be89da9fe" providerId="ADAL" clId="{6B03712B-0DB7-47F9-8F59-0F925A49F36F}" dt="2021-05-14T11:21:45.372" v="184" actId="478"/>
          <ac:spMkLst>
            <pc:docMk/>
            <pc:sldMk cId="2656273609" sldId="318"/>
            <ac:spMk id="5" creationId="{03485170-8753-41DF-ADD2-6683C07B4BF1}"/>
          </ac:spMkLst>
        </pc:spChg>
        <pc:spChg chg="add del mod">
          <ac:chgData name="Fabio Rutz" userId="f22fda11-c687-4a0d-b393-7d1be89da9fe" providerId="ADAL" clId="{6B03712B-0DB7-47F9-8F59-0F925A49F36F}" dt="2021-05-14T11:23:04.127" v="249" actId="478"/>
          <ac:spMkLst>
            <pc:docMk/>
            <pc:sldMk cId="2656273609" sldId="318"/>
            <ac:spMk id="7" creationId="{42BD431F-DAE1-48FE-B76D-A7A81890741F}"/>
          </ac:spMkLst>
        </pc:spChg>
        <pc:spChg chg="add del mod">
          <ac:chgData name="Fabio Rutz" userId="f22fda11-c687-4a0d-b393-7d1be89da9fe" providerId="ADAL" clId="{6B03712B-0DB7-47F9-8F59-0F925A49F36F}" dt="2021-05-14T11:23:04.127" v="249" actId="478"/>
          <ac:spMkLst>
            <pc:docMk/>
            <pc:sldMk cId="2656273609" sldId="318"/>
            <ac:spMk id="9" creationId="{CEAB2570-38E8-4883-8DF6-0B3F1808728C}"/>
          </ac:spMkLst>
        </pc:spChg>
        <pc:spChg chg="add del mod">
          <ac:chgData name="Fabio Rutz" userId="f22fda11-c687-4a0d-b393-7d1be89da9fe" providerId="ADAL" clId="{6B03712B-0DB7-47F9-8F59-0F925A49F36F}" dt="2021-05-14T11:23:08.258" v="250" actId="478"/>
          <ac:spMkLst>
            <pc:docMk/>
            <pc:sldMk cId="2656273609" sldId="318"/>
            <ac:spMk id="11" creationId="{A64AA291-2A60-422E-8917-165BB6B4285F}"/>
          </ac:spMkLst>
        </pc:spChg>
        <pc:spChg chg="add del mod">
          <ac:chgData name="Fabio Rutz" userId="f22fda11-c687-4a0d-b393-7d1be89da9fe" providerId="ADAL" clId="{6B03712B-0DB7-47F9-8F59-0F925A49F36F}" dt="2021-05-14T11:24:07.935" v="381" actId="478"/>
          <ac:spMkLst>
            <pc:docMk/>
            <pc:sldMk cId="2656273609" sldId="318"/>
            <ac:spMk id="13" creationId="{DBD9D060-8FDE-455D-A31B-E3D8805C9DFC}"/>
          </ac:spMkLst>
        </pc:spChg>
        <pc:spChg chg="add del mod">
          <ac:chgData name="Fabio Rutz" userId="f22fda11-c687-4a0d-b393-7d1be89da9fe" providerId="ADAL" clId="{6B03712B-0DB7-47F9-8F59-0F925A49F36F}" dt="2021-05-14T11:24:07.935" v="381" actId="478"/>
          <ac:spMkLst>
            <pc:docMk/>
            <pc:sldMk cId="2656273609" sldId="318"/>
            <ac:spMk id="15" creationId="{21314F4B-DFA4-4A45-A0D9-C45E905EB623}"/>
          </ac:spMkLst>
        </pc:spChg>
        <pc:spChg chg="add del mod">
          <ac:chgData name="Fabio Rutz" userId="f22fda11-c687-4a0d-b393-7d1be89da9fe" providerId="ADAL" clId="{6B03712B-0DB7-47F9-8F59-0F925A49F36F}" dt="2021-05-14T11:24:07.935" v="381" actId="478"/>
          <ac:spMkLst>
            <pc:docMk/>
            <pc:sldMk cId="2656273609" sldId="318"/>
            <ac:spMk id="17" creationId="{48DBF4C5-1389-44E5-9C73-1F3AC0679496}"/>
          </ac:spMkLst>
        </pc:spChg>
        <pc:spChg chg="del">
          <ac:chgData name="Fabio Rutz" userId="f22fda11-c687-4a0d-b393-7d1be89da9fe" providerId="ADAL" clId="{6B03712B-0DB7-47F9-8F59-0F925A49F36F}" dt="2021-05-14T11:23:04.127" v="249" actId="478"/>
          <ac:spMkLst>
            <pc:docMk/>
            <pc:sldMk cId="2656273609" sldId="318"/>
            <ac:spMk id="573" creationId="{00000000-0000-0000-0000-000000000000}"/>
          </ac:spMkLst>
        </pc:spChg>
        <pc:spChg chg="mod">
          <ac:chgData name="Fabio Rutz" userId="f22fda11-c687-4a0d-b393-7d1be89da9fe" providerId="ADAL" clId="{6B03712B-0DB7-47F9-8F59-0F925A49F36F}" dt="2021-05-14T11:23:16.519" v="277" actId="20577"/>
          <ac:spMkLst>
            <pc:docMk/>
            <pc:sldMk cId="2656273609" sldId="318"/>
            <ac:spMk id="574" creationId="{00000000-0000-0000-0000-000000000000}"/>
          </ac:spMkLst>
        </pc:spChg>
        <pc:spChg chg="mod">
          <ac:chgData name="Fabio Rutz" userId="f22fda11-c687-4a0d-b393-7d1be89da9fe" providerId="ADAL" clId="{6B03712B-0DB7-47F9-8F59-0F925A49F36F}" dt="2021-05-24T14:59:55.391" v="9348" actId="20577"/>
          <ac:spMkLst>
            <pc:docMk/>
            <pc:sldMk cId="2656273609" sldId="318"/>
            <ac:spMk id="575" creationId="{00000000-0000-0000-0000-000000000000}"/>
          </ac:spMkLst>
        </pc:spChg>
        <pc:spChg chg="del">
          <ac:chgData name="Fabio Rutz" userId="f22fda11-c687-4a0d-b393-7d1be89da9fe" providerId="ADAL" clId="{6B03712B-0DB7-47F9-8F59-0F925A49F36F}" dt="2021-05-14T11:22:59.663" v="248" actId="478"/>
          <ac:spMkLst>
            <pc:docMk/>
            <pc:sldMk cId="2656273609" sldId="318"/>
            <ac:spMk id="577" creationId="{00000000-0000-0000-0000-000000000000}"/>
          </ac:spMkLst>
        </pc:spChg>
        <pc:spChg chg="del">
          <ac:chgData name="Fabio Rutz" userId="f22fda11-c687-4a0d-b393-7d1be89da9fe" providerId="ADAL" clId="{6B03712B-0DB7-47F9-8F59-0F925A49F36F}" dt="2021-05-14T11:22:59.663" v="248" actId="478"/>
          <ac:spMkLst>
            <pc:docMk/>
            <pc:sldMk cId="2656273609" sldId="318"/>
            <ac:spMk id="578" creationId="{00000000-0000-0000-0000-000000000000}"/>
          </ac:spMkLst>
        </pc:spChg>
        <pc:spChg chg="mod">
          <ac:chgData name="Fabio Rutz" userId="f22fda11-c687-4a0d-b393-7d1be89da9fe" providerId="ADAL" clId="{6B03712B-0DB7-47F9-8F59-0F925A49F36F}" dt="2021-05-14T11:24:17.932" v="400" actId="14100"/>
          <ac:spMkLst>
            <pc:docMk/>
            <pc:sldMk cId="2656273609" sldId="318"/>
            <ac:spMk id="579" creationId="{00000000-0000-0000-0000-000000000000}"/>
          </ac:spMkLst>
        </pc:spChg>
        <pc:spChg chg="mod">
          <ac:chgData name="Fabio Rutz" userId="f22fda11-c687-4a0d-b393-7d1be89da9fe" providerId="ADAL" clId="{6B03712B-0DB7-47F9-8F59-0F925A49F36F}" dt="2021-05-24T15:00:11.859" v="9383" actId="20577"/>
          <ac:spMkLst>
            <pc:docMk/>
            <pc:sldMk cId="2656273609" sldId="318"/>
            <ac:spMk id="580" creationId="{00000000-0000-0000-0000-000000000000}"/>
          </ac:spMkLst>
        </pc:spChg>
        <pc:spChg chg="del">
          <ac:chgData name="Fabio Rutz" userId="f22fda11-c687-4a0d-b393-7d1be89da9fe" providerId="ADAL" clId="{6B03712B-0DB7-47F9-8F59-0F925A49F36F}" dt="2021-05-14T11:24:03.278" v="380" actId="478"/>
          <ac:spMkLst>
            <pc:docMk/>
            <pc:sldMk cId="2656273609" sldId="318"/>
            <ac:spMk id="582" creationId="{00000000-0000-0000-0000-000000000000}"/>
          </ac:spMkLst>
        </pc:spChg>
        <pc:spChg chg="del">
          <ac:chgData name="Fabio Rutz" userId="f22fda11-c687-4a0d-b393-7d1be89da9fe" providerId="ADAL" clId="{6B03712B-0DB7-47F9-8F59-0F925A49F36F}" dt="2021-05-14T11:24:03.278" v="380" actId="478"/>
          <ac:spMkLst>
            <pc:docMk/>
            <pc:sldMk cId="2656273609" sldId="318"/>
            <ac:spMk id="583" creationId="{00000000-0000-0000-0000-000000000000}"/>
          </ac:spMkLst>
        </pc:spChg>
        <pc:spChg chg="del">
          <ac:chgData name="Fabio Rutz" userId="f22fda11-c687-4a0d-b393-7d1be89da9fe" providerId="ADAL" clId="{6B03712B-0DB7-47F9-8F59-0F925A49F36F}" dt="2021-05-14T11:24:03.278" v="380" actId="478"/>
          <ac:spMkLst>
            <pc:docMk/>
            <pc:sldMk cId="2656273609" sldId="318"/>
            <ac:spMk id="584" creationId="{00000000-0000-0000-0000-000000000000}"/>
          </ac:spMkLst>
        </pc:spChg>
        <pc:spChg chg="mod">
          <ac:chgData name="Fabio Rutz" userId="f22fda11-c687-4a0d-b393-7d1be89da9fe" providerId="ADAL" clId="{6B03712B-0DB7-47F9-8F59-0F925A49F36F}" dt="2021-05-14T11:22:52.112" v="247" actId="1076"/>
          <ac:spMkLst>
            <pc:docMk/>
            <pc:sldMk cId="2656273609" sldId="318"/>
            <ac:spMk id="585" creationId="{00000000-0000-0000-0000-000000000000}"/>
          </ac:spMkLst>
        </pc:spChg>
        <pc:spChg chg="mod">
          <ac:chgData name="Fabio Rutz" userId="f22fda11-c687-4a0d-b393-7d1be89da9fe" providerId="ADAL" clId="{6B03712B-0DB7-47F9-8F59-0F925A49F36F}" dt="2021-05-24T14:58:34.096" v="9310" actId="6549"/>
          <ac:spMkLst>
            <pc:docMk/>
            <pc:sldMk cId="2656273609" sldId="318"/>
            <ac:spMk id="586" creationId="{00000000-0000-0000-0000-000000000000}"/>
          </ac:spMkLst>
        </pc:spChg>
        <pc:spChg chg="del">
          <ac:chgData name="Fabio Rutz" userId="f22fda11-c687-4a0d-b393-7d1be89da9fe" providerId="ADAL" clId="{6B03712B-0DB7-47F9-8F59-0F925A49F36F}" dt="2021-05-14T11:21:30.361" v="180" actId="478"/>
          <ac:spMkLst>
            <pc:docMk/>
            <pc:sldMk cId="2656273609" sldId="318"/>
            <ac:spMk id="588" creationId="{00000000-0000-0000-0000-000000000000}"/>
          </ac:spMkLst>
        </pc:spChg>
        <pc:spChg chg="del">
          <ac:chgData name="Fabio Rutz" userId="f22fda11-c687-4a0d-b393-7d1be89da9fe" providerId="ADAL" clId="{6B03712B-0DB7-47F9-8F59-0F925A49F36F}" dt="2021-05-14T11:21:41.963" v="183" actId="478"/>
          <ac:spMkLst>
            <pc:docMk/>
            <pc:sldMk cId="2656273609" sldId="318"/>
            <ac:spMk id="589" creationId="{00000000-0000-0000-0000-000000000000}"/>
          </ac:spMkLst>
        </pc:spChg>
        <pc:spChg chg="del mod">
          <ac:chgData name="Fabio Rutz" userId="f22fda11-c687-4a0d-b393-7d1be89da9fe" providerId="ADAL" clId="{6B03712B-0DB7-47F9-8F59-0F925A49F36F}" dt="2021-05-14T11:21:54.055" v="186" actId="478"/>
          <ac:spMkLst>
            <pc:docMk/>
            <pc:sldMk cId="2656273609" sldId="318"/>
            <ac:spMk id="590" creationId="{00000000-0000-0000-0000-000000000000}"/>
          </ac:spMkLst>
        </pc:spChg>
        <pc:spChg chg="mod">
          <ac:chgData name="Fabio Rutz" userId="f22fda11-c687-4a0d-b393-7d1be89da9fe" providerId="ADAL" clId="{6B03712B-0DB7-47F9-8F59-0F925A49F36F}" dt="2021-05-14T11:20:48.769" v="101" actId="313"/>
          <ac:spMkLst>
            <pc:docMk/>
            <pc:sldMk cId="2656273609" sldId="318"/>
            <ac:spMk id="591" creationId="{00000000-0000-0000-0000-000000000000}"/>
          </ac:spMkLst>
        </pc:spChg>
      </pc:sldChg>
      <pc:sldChg chg="modSp add">
        <pc:chgData name="Fabio Rutz" userId="f22fda11-c687-4a0d-b393-7d1be89da9fe" providerId="ADAL" clId="{6B03712B-0DB7-47F9-8F59-0F925A49F36F}" dt="2021-05-14T11:25:59.492" v="563" actId="20577"/>
        <pc:sldMkLst>
          <pc:docMk/>
          <pc:sldMk cId="4047814276" sldId="319"/>
        </pc:sldMkLst>
        <pc:spChg chg="mod">
          <ac:chgData name="Fabio Rutz" userId="f22fda11-c687-4a0d-b393-7d1be89da9fe" providerId="ADAL" clId="{6B03712B-0DB7-47F9-8F59-0F925A49F36F}" dt="2021-05-14T11:25:59.492" v="563" actId="20577"/>
          <ac:spMkLst>
            <pc:docMk/>
            <pc:sldMk cId="4047814276" sldId="319"/>
            <ac:spMk id="596" creationId="{00000000-0000-0000-0000-000000000000}"/>
          </ac:spMkLst>
        </pc:spChg>
        <pc:spChg chg="mod">
          <ac:chgData name="Fabio Rutz" userId="f22fda11-c687-4a0d-b393-7d1be89da9fe" providerId="ADAL" clId="{6B03712B-0DB7-47F9-8F59-0F925A49F36F}" dt="2021-05-14T11:25:36.321" v="532" actId="404"/>
          <ac:spMkLst>
            <pc:docMk/>
            <pc:sldMk cId="4047814276" sldId="319"/>
            <ac:spMk id="597" creationId="{00000000-0000-0000-0000-000000000000}"/>
          </ac:spMkLst>
        </pc:spChg>
      </pc:sldChg>
      <pc:sldChg chg="modSp add setBg">
        <pc:chgData name="Fabio Rutz" userId="f22fda11-c687-4a0d-b393-7d1be89da9fe" providerId="ADAL" clId="{6B03712B-0DB7-47F9-8F59-0F925A49F36F}" dt="2021-05-15T10:08:55.439" v="606" actId="20577"/>
        <pc:sldMkLst>
          <pc:docMk/>
          <pc:sldMk cId="4130732677" sldId="320"/>
        </pc:sldMkLst>
        <pc:spChg chg="mod">
          <ac:chgData name="Fabio Rutz" userId="f22fda11-c687-4a0d-b393-7d1be89da9fe" providerId="ADAL" clId="{6B03712B-0DB7-47F9-8F59-0F925A49F36F}" dt="2021-05-15T10:08:55.439" v="606" actId="20577"/>
          <ac:spMkLst>
            <pc:docMk/>
            <pc:sldMk cId="4130732677" sldId="320"/>
            <ac:spMk id="739" creationId="{00000000-0000-0000-0000-000000000000}"/>
          </ac:spMkLst>
        </pc:spChg>
        <pc:picChg chg="mod">
          <ac:chgData name="Fabio Rutz" userId="f22fda11-c687-4a0d-b393-7d1be89da9fe" providerId="ADAL" clId="{6B03712B-0DB7-47F9-8F59-0F925A49F36F}" dt="2021-05-15T10:08:40.885" v="569" actId="14100"/>
          <ac:picMkLst>
            <pc:docMk/>
            <pc:sldMk cId="4130732677" sldId="320"/>
            <ac:picMk id="737" creationId="{00000000-0000-0000-0000-000000000000}"/>
          </ac:picMkLst>
        </pc:picChg>
      </pc:sldChg>
      <pc:sldChg chg="modSp add">
        <pc:chgData name="Fabio Rutz" userId="f22fda11-c687-4a0d-b393-7d1be89da9fe" providerId="ADAL" clId="{6B03712B-0DB7-47F9-8F59-0F925A49F36F}" dt="2021-05-15T10:10:21.200" v="710" actId="404"/>
        <pc:sldMkLst>
          <pc:docMk/>
          <pc:sldMk cId="2039730869" sldId="321"/>
        </pc:sldMkLst>
        <pc:spChg chg="mod">
          <ac:chgData name="Fabio Rutz" userId="f22fda11-c687-4a0d-b393-7d1be89da9fe" providerId="ADAL" clId="{6B03712B-0DB7-47F9-8F59-0F925A49F36F}" dt="2021-05-15T10:10:21.200" v="710" actId="404"/>
          <ac:spMkLst>
            <pc:docMk/>
            <pc:sldMk cId="2039730869" sldId="321"/>
            <ac:spMk id="1014" creationId="{00000000-0000-0000-0000-000000000000}"/>
          </ac:spMkLst>
        </pc:spChg>
      </pc:sldChg>
      <pc:sldChg chg="addSp delSp modSp add">
        <pc:chgData name="Fabio Rutz" userId="f22fda11-c687-4a0d-b393-7d1be89da9fe" providerId="ADAL" clId="{6B03712B-0DB7-47F9-8F59-0F925A49F36F}" dt="2021-05-15T10:35:04.931" v="1452" actId="1076"/>
        <pc:sldMkLst>
          <pc:docMk/>
          <pc:sldMk cId="1362666517" sldId="322"/>
        </pc:sldMkLst>
        <pc:spChg chg="del">
          <ac:chgData name="Fabio Rutz" userId="f22fda11-c687-4a0d-b393-7d1be89da9fe" providerId="ADAL" clId="{6B03712B-0DB7-47F9-8F59-0F925A49F36F}" dt="2021-05-15T10:15:18.257" v="721"/>
          <ac:spMkLst>
            <pc:docMk/>
            <pc:sldMk cId="1362666517" sldId="322"/>
            <ac:spMk id="2" creationId="{F961CA4D-CA04-471E-9886-23656808CECB}"/>
          </ac:spMkLst>
        </pc:spChg>
        <pc:spChg chg="del">
          <ac:chgData name="Fabio Rutz" userId="f22fda11-c687-4a0d-b393-7d1be89da9fe" providerId="ADAL" clId="{6B03712B-0DB7-47F9-8F59-0F925A49F36F}" dt="2021-05-15T10:15:18.257" v="721"/>
          <ac:spMkLst>
            <pc:docMk/>
            <pc:sldMk cId="1362666517" sldId="322"/>
            <ac:spMk id="3" creationId="{460F12E1-55AC-4DE3-B570-EB5FD2EE21F2}"/>
          </ac:spMkLst>
        </pc:spChg>
        <pc:spChg chg="del">
          <ac:chgData name="Fabio Rutz" userId="f22fda11-c687-4a0d-b393-7d1be89da9fe" providerId="ADAL" clId="{6B03712B-0DB7-47F9-8F59-0F925A49F36F}" dt="2021-05-15T10:15:18.257" v="721"/>
          <ac:spMkLst>
            <pc:docMk/>
            <pc:sldMk cId="1362666517" sldId="322"/>
            <ac:spMk id="4" creationId="{6B065ACC-2C9E-420E-AAF6-278FFC152547}"/>
          </ac:spMkLst>
        </pc:spChg>
        <pc:spChg chg="add mod">
          <ac:chgData name="Fabio Rutz" userId="f22fda11-c687-4a0d-b393-7d1be89da9fe" providerId="ADAL" clId="{6B03712B-0DB7-47F9-8F59-0F925A49F36F}" dt="2021-05-15T10:15:36.654" v="747" actId="20577"/>
          <ac:spMkLst>
            <pc:docMk/>
            <pc:sldMk cId="1362666517" sldId="322"/>
            <ac:spMk id="6" creationId="{532ADB2A-4B1C-40B3-9674-427696979009}"/>
          </ac:spMkLst>
        </pc:spChg>
        <pc:spChg chg="add mod">
          <ac:chgData name="Fabio Rutz" userId="f22fda11-c687-4a0d-b393-7d1be89da9fe" providerId="ADAL" clId="{6B03712B-0DB7-47F9-8F59-0F925A49F36F}" dt="2021-05-15T10:35:04.931" v="1452" actId="1076"/>
          <ac:spMkLst>
            <pc:docMk/>
            <pc:sldMk cId="1362666517" sldId="322"/>
            <ac:spMk id="7" creationId="{7FB93B3C-768E-486C-AAFB-9AA5C42175BE}"/>
          </ac:spMkLst>
        </pc:spChg>
        <pc:picChg chg="add del mod ord">
          <ac:chgData name="Fabio Rutz" userId="f22fda11-c687-4a0d-b393-7d1be89da9fe" providerId="ADAL" clId="{6B03712B-0DB7-47F9-8F59-0F925A49F36F}" dt="2021-05-15T10:15:06.495" v="720" actId="478"/>
          <ac:picMkLst>
            <pc:docMk/>
            <pc:sldMk cId="1362666517" sldId="322"/>
            <ac:picMk id="5" creationId="{11690B00-E9AC-48B7-90DB-8E873022E2DF}"/>
          </ac:picMkLst>
        </pc:picChg>
        <pc:picChg chg="add mod ord">
          <ac:chgData name="Fabio Rutz" userId="f22fda11-c687-4a0d-b393-7d1be89da9fe" providerId="ADAL" clId="{6B03712B-0DB7-47F9-8F59-0F925A49F36F}" dt="2021-05-15T10:15:31.045" v="725" actId="14100"/>
          <ac:picMkLst>
            <pc:docMk/>
            <pc:sldMk cId="1362666517" sldId="322"/>
            <ac:picMk id="8" creationId="{C8ABEC6D-FDDE-42F6-917D-65F9F2B2BDCA}"/>
          </ac:picMkLst>
        </pc:picChg>
      </pc:sldChg>
      <pc:sldChg chg="addSp delSp modSp add">
        <pc:chgData name="Fabio Rutz" userId="f22fda11-c687-4a0d-b393-7d1be89da9fe" providerId="ADAL" clId="{6B03712B-0DB7-47F9-8F59-0F925A49F36F}" dt="2021-05-15T10:18:13.847" v="786" actId="1076"/>
        <pc:sldMkLst>
          <pc:docMk/>
          <pc:sldMk cId="3624900800" sldId="323"/>
        </pc:sldMkLst>
        <pc:spChg chg="del">
          <ac:chgData name="Fabio Rutz" userId="f22fda11-c687-4a0d-b393-7d1be89da9fe" providerId="ADAL" clId="{6B03712B-0DB7-47F9-8F59-0F925A49F36F}" dt="2021-05-15T10:17:45.827" v="781" actId="478"/>
          <ac:spMkLst>
            <pc:docMk/>
            <pc:sldMk cId="3624900800" sldId="323"/>
            <ac:spMk id="2" creationId="{6DEFF55E-E582-4C14-855D-198337141FC3}"/>
          </ac:spMkLst>
        </pc:spChg>
        <pc:spChg chg="del">
          <ac:chgData name="Fabio Rutz" userId="f22fda11-c687-4a0d-b393-7d1be89da9fe" providerId="ADAL" clId="{6B03712B-0DB7-47F9-8F59-0F925A49F36F}" dt="2021-05-15T10:17:43.816" v="780" actId="478"/>
          <ac:spMkLst>
            <pc:docMk/>
            <pc:sldMk cId="3624900800" sldId="323"/>
            <ac:spMk id="3" creationId="{5EEE93B7-688E-48E5-A63B-A97476521418}"/>
          </ac:spMkLst>
        </pc:spChg>
        <pc:picChg chg="add mod">
          <ac:chgData name="Fabio Rutz" userId="f22fda11-c687-4a0d-b393-7d1be89da9fe" providerId="ADAL" clId="{6B03712B-0DB7-47F9-8F59-0F925A49F36F}" dt="2021-05-15T10:18:13.847" v="786" actId="1076"/>
          <ac:picMkLst>
            <pc:docMk/>
            <pc:sldMk cId="3624900800" sldId="323"/>
            <ac:picMk id="4" creationId="{9FAEA524-D107-4BAF-92B2-3A270CDECB57}"/>
          </ac:picMkLst>
        </pc:picChg>
      </pc:sldChg>
      <pc:sldChg chg="modSp add">
        <pc:chgData name="Fabio Rutz" userId="f22fda11-c687-4a0d-b393-7d1be89da9fe" providerId="ADAL" clId="{6B03712B-0DB7-47F9-8F59-0F925A49F36F}" dt="2021-05-15T10:21:44.617" v="833" actId="14100"/>
        <pc:sldMkLst>
          <pc:docMk/>
          <pc:sldMk cId="2131760588" sldId="324"/>
        </pc:sldMkLst>
        <pc:spChg chg="mod">
          <ac:chgData name="Fabio Rutz" userId="f22fda11-c687-4a0d-b393-7d1be89da9fe" providerId="ADAL" clId="{6B03712B-0DB7-47F9-8F59-0F925A49F36F}" dt="2021-05-15T10:21:44.617" v="833" actId="14100"/>
          <ac:spMkLst>
            <pc:docMk/>
            <pc:sldMk cId="2131760588" sldId="324"/>
            <ac:spMk id="1014" creationId="{00000000-0000-0000-0000-000000000000}"/>
          </ac:spMkLst>
        </pc:spChg>
      </pc:sldChg>
      <pc:sldChg chg="modSp add">
        <pc:chgData name="Fabio Rutz" userId="f22fda11-c687-4a0d-b393-7d1be89da9fe" providerId="ADAL" clId="{6B03712B-0DB7-47F9-8F59-0F925A49F36F}" dt="2021-05-25T06:26:46.383" v="9516" actId="1036"/>
        <pc:sldMkLst>
          <pc:docMk/>
          <pc:sldMk cId="586948309" sldId="325"/>
        </pc:sldMkLst>
        <pc:spChg chg="mod">
          <ac:chgData name="Fabio Rutz" userId="f22fda11-c687-4a0d-b393-7d1be89da9fe" providerId="ADAL" clId="{6B03712B-0DB7-47F9-8F59-0F925A49F36F}" dt="2021-05-15T10:28:16.443" v="855" actId="20577"/>
          <ac:spMkLst>
            <pc:docMk/>
            <pc:sldMk cId="586948309" sldId="325"/>
            <ac:spMk id="915" creationId="{00000000-0000-0000-0000-000000000000}"/>
          </ac:spMkLst>
        </pc:spChg>
        <pc:spChg chg="mod">
          <ac:chgData name="Fabio Rutz" userId="f22fda11-c687-4a0d-b393-7d1be89da9fe" providerId="ADAL" clId="{6B03712B-0DB7-47F9-8F59-0F925A49F36F}" dt="2021-05-25T06:26:31.697" v="9493" actId="20577"/>
          <ac:spMkLst>
            <pc:docMk/>
            <pc:sldMk cId="586948309" sldId="325"/>
            <ac:spMk id="916" creationId="{00000000-0000-0000-0000-000000000000}"/>
          </ac:spMkLst>
        </pc:spChg>
        <pc:spChg chg="mod">
          <ac:chgData name="Fabio Rutz" userId="f22fda11-c687-4a0d-b393-7d1be89da9fe" providerId="ADAL" clId="{6B03712B-0DB7-47F9-8F59-0F925A49F36F}" dt="2021-05-25T06:26:46.383" v="9516" actId="1036"/>
          <ac:spMkLst>
            <pc:docMk/>
            <pc:sldMk cId="586948309" sldId="325"/>
            <ac:spMk id="964" creationId="{00000000-0000-0000-0000-000000000000}"/>
          </ac:spMkLst>
        </pc:spChg>
        <pc:spChg chg="mod">
          <ac:chgData name="Fabio Rutz" userId="f22fda11-c687-4a0d-b393-7d1be89da9fe" providerId="ADAL" clId="{6B03712B-0DB7-47F9-8F59-0F925A49F36F}" dt="2021-05-25T06:26:46.383" v="9516" actId="1036"/>
          <ac:spMkLst>
            <pc:docMk/>
            <pc:sldMk cId="586948309" sldId="325"/>
            <ac:spMk id="965" creationId="{00000000-0000-0000-0000-000000000000}"/>
          </ac:spMkLst>
        </pc:spChg>
      </pc:sldChg>
      <pc:sldChg chg="addSp delSp modSp add">
        <pc:chgData name="Fabio Rutz" userId="f22fda11-c687-4a0d-b393-7d1be89da9fe" providerId="ADAL" clId="{6B03712B-0DB7-47F9-8F59-0F925A49F36F}" dt="2021-05-25T06:30:20.708" v="9521" actId="20577"/>
        <pc:sldMkLst>
          <pc:docMk/>
          <pc:sldMk cId="2369210578" sldId="327"/>
        </pc:sldMkLst>
        <pc:spChg chg="del">
          <ac:chgData name="Fabio Rutz" userId="f22fda11-c687-4a0d-b393-7d1be89da9fe" providerId="ADAL" clId="{6B03712B-0DB7-47F9-8F59-0F925A49F36F}" dt="2021-05-15T10:34:02.199" v="1441" actId="478"/>
          <ac:spMkLst>
            <pc:docMk/>
            <pc:sldMk cId="2369210578" sldId="327"/>
            <ac:spMk id="2" creationId="{D05FD71D-1502-47F8-8BF3-FE86E8B1ADC8}"/>
          </ac:spMkLst>
        </pc:spChg>
        <pc:spChg chg="mod">
          <ac:chgData name="Fabio Rutz" userId="f22fda11-c687-4a0d-b393-7d1be89da9fe" providerId="ADAL" clId="{6B03712B-0DB7-47F9-8F59-0F925A49F36F}" dt="2021-05-25T06:30:20.708" v="9521" actId="20577"/>
          <ac:spMkLst>
            <pc:docMk/>
            <pc:sldMk cId="2369210578" sldId="327"/>
            <ac:spMk id="3" creationId="{6B77ED14-B5E5-4C5D-9167-F655E5B5FAC8}"/>
          </ac:spMkLst>
        </pc:spChg>
        <pc:spChg chg="del mod">
          <ac:chgData name="Fabio Rutz" userId="f22fda11-c687-4a0d-b393-7d1be89da9fe" providerId="ADAL" clId="{6B03712B-0DB7-47F9-8F59-0F925A49F36F}" dt="2021-05-15T10:33:13.588" v="1292" actId="478"/>
          <ac:spMkLst>
            <pc:docMk/>
            <pc:sldMk cId="2369210578" sldId="327"/>
            <ac:spMk id="4" creationId="{CF729273-3D12-4F40-ABA1-E352B3A73788}"/>
          </ac:spMkLst>
        </pc:spChg>
        <pc:spChg chg="add del mod">
          <ac:chgData name="Fabio Rutz" userId="f22fda11-c687-4a0d-b393-7d1be89da9fe" providerId="ADAL" clId="{6B03712B-0DB7-47F9-8F59-0F925A49F36F}" dt="2021-05-15T10:33:15.883" v="1293" actId="478"/>
          <ac:spMkLst>
            <pc:docMk/>
            <pc:sldMk cId="2369210578" sldId="327"/>
            <ac:spMk id="7" creationId="{5FB1CCC6-1B07-47B1-9DAE-CD7126AA413A}"/>
          </ac:spMkLst>
        </pc:spChg>
        <pc:picChg chg="add mod">
          <ac:chgData name="Fabio Rutz" userId="f22fda11-c687-4a0d-b393-7d1be89da9fe" providerId="ADAL" clId="{6B03712B-0DB7-47F9-8F59-0F925A49F36F}" dt="2021-05-15T10:33:01.187" v="1284" actId="1076"/>
          <ac:picMkLst>
            <pc:docMk/>
            <pc:sldMk cId="2369210578" sldId="327"/>
            <ac:picMk id="5" creationId="{DBAD3A00-8103-4DAB-B90C-D450060D2E5C}"/>
          </ac:picMkLst>
        </pc:picChg>
      </pc:sldChg>
      <pc:sldChg chg="modSp add">
        <pc:chgData name="Fabio Rutz" userId="f22fda11-c687-4a0d-b393-7d1be89da9fe" providerId="ADAL" clId="{6B03712B-0DB7-47F9-8F59-0F925A49F36F}" dt="2021-05-15T10:36:21.648" v="1477" actId="20577"/>
        <pc:sldMkLst>
          <pc:docMk/>
          <pc:sldMk cId="3246408070" sldId="328"/>
        </pc:sldMkLst>
        <pc:spChg chg="mod">
          <ac:chgData name="Fabio Rutz" userId="f22fda11-c687-4a0d-b393-7d1be89da9fe" providerId="ADAL" clId="{6B03712B-0DB7-47F9-8F59-0F925A49F36F}" dt="2021-05-15T10:36:21.648" v="1477" actId="20577"/>
          <ac:spMkLst>
            <pc:docMk/>
            <pc:sldMk cId="3246408070" sldId="328"/>
            <ac:spMk id="596" creationId="{00000000-0000-0000-0000-000000000000}"/>
          </ac:spMkLst>
        </pc:spChg>
        <pc:spChg chg="mod">
          <ac:chgData name="Fabio Rutz" userId="f22fda11-c687-4a0d-b393-7d1be89da9fe" providerId="ADAL" clId="{6B03712B-0DB7-47F9-8F59-0F925A49F36F}" dt="2021-05-15T10:35:28.206" v="1461" actId="20577"/>
          <ac:spMkLst>
            <pc:docMk/>
            <pc:sldMk cId="3246408070" sldId="328"/>
            <ac:spMk id="597" creationId="{00000000-0000-0000-0000-000000000000}"/>
          </ac:spMkLst>
        </pc:spChg>
        <pc:spChg chg="mod">
          <ac:chgData name="Fabio Rutz" userId="f22fda11-c687-4a0d-b393-7d1be89da9fe" providerId="ADAL" clId="{6B03712B-0DB7-47F9-8F59-0F925A49F36F}" dt="2021-05-15T10:35:21.774" v="1454" actId="20577"/>
          <ac:spMkLst>
            <pc:docMk/>
            <pc:sldMk cId="3246408070" sldId="328"/>
            <ac:spMk id="598" creationId="{00000000-0000-0000-0000-000000000000}"/>
          </ac:spMkLst>
        </pc:spChg>
      </pc:sldChg>
      <pc:sldChg chg="addSp delSp modSp add">
        <pc:chgData name="Fabio Rutz" userId="f22fda11-c687-4a0d-b393-7d1be89da9fe" providerId="ADAL" clId="{6B03712B-0DB7-47F9-8F59-0F925A49F36F}" dt="2021-05-15T10:44:55.552" v="1487" actId="1076"/>
        <pc:sldMkLst>
          <pc:docMk/>
          <pc:sldMk cId="2336868738" sldId="329"/>
        </pc:sldMkLst>
        <pc:spChg chg="del">
          <ac:chgData name="Fabio Rutz" userId="f22fda11-c687-4a0d-b393-7d1be89da9fe" providerId="ADAL" clId="{6B03712B-0DB7-47F9-8F59-0F925A49F36F}" dt="2021-05-15T10:41:31.887" v="1479" actId="478"/>
          <ac:spMkLst>
            <pc:docMk/>
            <pc:sldMk cId="2336868738" sldId="329"/>
            <ac:spMk id="2" creationId="{B40B2C2B-1DD4-44C8-BDC2-3EFFC7C83DFE}"/>
          </ac:spMkLst>
        </pc:spChg>
        <pc:spChg chg="del">
          <ac:chgData name="Fabio Rutz" userId="f22fda11-c687-4a0d-b393-7d1be89da9fe" providerId="ADAL" clId="{6B03712B-0DB7-47F9-8F59-0F925A49F36F}" dt="2021-05-15T10:41:31.887" v="1479" actId="478"/>
          <ac:spMkLst>
            <pc:docMk/>
            <pc:sldMk cId="2336868738" sldId="329"/>
            <ac:spMk id="3" creationId="{6FD6A561-4F92-4BFB-A82D-80002BF51252}"/>
          </ac:spMkLst>
        </pc:spChg>
        <pc:picChg chg="add mod">
          <ac:chgData name="Fabio Rutz" userId="f22fda11-c687-4a0d-b393-7d1be89da9fe" providerId="ADAL" clId="{6B03712B-0DB7-47F9-8F59-0F925A49F36F}" dt="2021-05-15T10:44:55.552" v="1487" actId="1076"/>
          <ac:picMkLst>
            <pc:docMk/>
            <pc:sldMk cId="2336868738" sldId="329"/>
            <ac:picMk id="1026" creationId="{76CC41CB-F36B-4480-BDCD-0D422069857C}"/>
          </ac:picMkLst>
        </pc:picChg>
      </pc:sldChg>
      <pc:sldChg chg="modSp add">
        <pc:chgData name="Fabio Rutz" userId="f22fda11-c687-4a0d-b393-7d1be89da9fe" providerId="ADAL" clId="{6B03712B-0DB7-47F9-8F59-0F925A49F36F}" dt="2021-05-15T10:45:56.507" v="1489"/>
        <pc:sldMkLst>
          <pc:docMk/>
          <pc:sldMk cId="2128100013" sldId="330"/>
        </pc:sldMkLst>
        <pc:spChg chg="mod">
          <ac:chgData name="Fabio Rutz" userId="f22fda11-c687-4a0d-b393-7d1be89da9fe" providerId="ADAL" clId="{6B03712B-0DB7-47F9-8F59-0F925A49F36F}" dt="2021-05-15T10:45:56.507" v="1489"/>
          <ac:spMkLst>
            <pc:docMk/>
            <pc:sldMk cId="2128100013" sldId="330"/>
            <ac:spMk id="1014" creationId="{00000000-0000-0000-0000-000000000000}"/>
          </ac:spMkLst>
        </pc:spChg>
      </pc:sldChg>
      <pc:sldChg chg="addSp delSp modSp add">
        <pc:chgData name="Fabio Rutz" userId="f22fda11-c687-4a0d-b393-7d1be89da9fe" providerId="ADAL" clId="{6B03712B-0DB7-47F9-8F59-0F925A49F36F}" dt="2021-05-17T10:46:00.965" v="5633" actId="20577"/>
        <pc:sldMkLst>
          <pc:docMk/>
          <pc:sldMk cId="1715235779" sldId="331"/>
        </pc:sldMkLst>
        <pc:spChg chg="add mod">
          <ac:chgData name="Fabio Rutz" userId="f22fda11-c687-4a0d-b393-7d1be89da9fe" providerId="ADAL" clId="{6B03712B-0DB7-47F9-8F59-0F925A49F36F}" dt="2021-05-16T13:09:42.635" v="1706" actId="207"/>
          <ac:spMkLst>
            <pc:docMk/>
            <pc:sldMk cId="1715235779" sldId="331"/>
            <ac:spMk id="2" creationId="{700BF804-0803-4E92-9E84-C6BD3B8687EE}"/>
          </ac:spMkLst>
        </pc:spChg>
        <pc:spChg chg="mod">
          <ac:chgData name="Fabio Rutz" userId="f22fda11-c687-4a0d-b393-7d1be89da9fe" providerId="ADAL" clId="{6B03712B-0DB7-47F9-8F59-0F925A49F36F}" dt="2021-05-16T13:06:55.133" v="1540" actId="404"/>
          <ac:spMkLst>
            <pc:docMk/>
            <pc:sldMk cId="1715235779" sldId="331"/>
            <ac:spMk id="780" creationId="{00000000-0000-0000-0000-000000000000}"/>
          </ac:spMkLst>
        </pc:spChg>
        <pc:spChg chg="mod">
          <ac:chgData name="Fabio Rutz" userId="f22fda11-c687-4a0d-b393-7d1be89da9fe" providerId="ADAL" clId="{6B03712B-0DB7-47F9-8F59-0F925A49F36F}" dt="2021-05-17T10:46:00.965" v="5633" actId="20577"/>
          <ac:spMkLst>
            <pc:docMk/>
            <pc:sldMk cId="1715235779" sldId="331"/>
            <ac:spMk id="782" creationId="{00000000-0000-0000-0000-000000000000}"/>
          </ac:spMkLst>
        </pc:spChg>
        <pc:spChg chg="mod">
          <ac:chgData name="Fabio Rutz" userId="f22fda11-c687-4a0d-b393-7d1be89da9fe" providerId="ADAL" clId="{6B03712B-0DB7-47F9-8F59-0F925A49F36F}" dt="2021-05-16T13:07:42.690" v="1655" actId="20577"/>
          <ac:spMkLst>
            <pc:docMk/>
            <pc:sldMk cId="1715235779" sldId="331"/>
            <ac:spMk id="786" creationId="{00000000-0000-0000-0000-000000000000}"/>
          </ac:spMkLst>
        </pc:spChg>
        <pc:grpChg chg="add del">
          <ac:chgData name="Fabio Rutz" userId="f22fda11-c687-4a0d-b393-7d1be89da9fe" providerId="ADAL" clId="{6B03712B-0DB7-47F9-8F59-0F925A49F36F}" dt="2021-05-16T13:12:40.978" v="1769"/>
          <ac:grpSpMkLst>
            <pc:docMk/>
            <pc:sldMk cId="1715235779" sldId="331"/>
            <ac:grpSpMk id="11" creationId="{09F813AC-A803-4D0F-9D4E-1455F0A9A7A1}"/>
          </ac:grpSpMkLst>
        </pc:grpChg>
        <pc:picChg chg="del">
          <ac:chgData name="Fabio Rutz" userId="f22fda11-c687-4a0d-b393-7d1be89da9fe" providerId="ADAL" clId="{6B03712B-0DB7-47F9-8F59-0F925A49F36F}" dt="2021-05-16T13:08:50.820" v="1663" actId="478"/>
          <ac:picMkLst>
            <pc:docMk/>
            <pc:sldMk cId="1715235779" sldId="331"/>
            <ac:picMk id="783" creationId="{00000000-0000-0000-0000-000000000000}"/>
          </ac:picMkLst>
        </pc:picChg>
        <pc:picChg chg="add del mod">
          <ac:chgData name="Fabio Rutz" userId="f22fda11-c687-4a0d-b393-7d1be89da9fe" providerId="ADAL" clId="{6B03712B-0DB7-47F9-8F59-0F925A49F36F}" dt="2021-05-16T13:09:00.776" v="1665" actId="14100"/>
          <ac:picMkLst>
            <pc:docMk/>
            <pc:sldMk cId="1715235779" sldId="331"/>
            <ac:picMk id="785" creationId="{00000000-0000-0000-0000-000000000000}"/>
          </ac:picMkLst>
        </pc:picChg>
      </pc:sldChg>
      <pc:sldChg chg="modSp add">
        <pc:chgData name="Fabio Rutz" userId="f22fda11-c687-4a0d-b393-7d1be89da9fe" providerId="ADAL" clId="{6B03712B-0DB7-47F9-8F59-0F925A49F36F}" dt="2021-05-16T13:10:46.833" v="1767" actId="14100"/>
        <pc:sldMkLst>
          <pc:docMk/>
          <pc:sldMk cId="263939790" sldId="332"/>
        </pc:sldMkLst>
        <pc:spChg chg="mod">
          <ac:chgData name="Fabio Rutz" userId="f22fda11-c687-4a0d-b393-7d1be89da9fe" providerId="ADAL" clId="{6B03712B-0DB7-47F9-8F59-0F925A49F36F}" dt="2021-05-16T13:10:46.833" v="1767" actId="14100"/>
          <ac:spMkLst>
            <pc:docMk/>
            <pc:sldMk cId="263939790" sldId="332"/>
            <ac:spMk id="596" creationId="{00000000-0000-0000-0000-000000000000}"/>
          </ac:spMkLst>
        </pc:spChg>
        <pc:spChg chg="mod">
          <ac:chgData name="Fabio Rutz" userId="f22fda11-c687-4a0d-b393-7d1be89da9fe" providerId="ADAL" clId="{6B03712B-0DB7-47F9-8F59-0F925A49F36F}" dt="2021-05-16T13:10:33.316" v="1726" actId="20577"/>
          <ac:spMkLst>
            <pc:docMk/>
            <pc:sldMk cId="263939790" sldId="332"/>
            <ac:spMk id="597" creationId="{00000000-0000-0000-0000-000000000000}"/>
          </ac:spMkLst>
        </pc:spChg>
        <pc:spChg chg="mod">
          <ac:chgData name="Fabio Rutz" userId="f22fda11-c687-4a0d-b393-7d1be89da9fe" providerId="ADAL" clId="{6B03712B-0DB7-47F9-8F59-0F925A49F36F}" dt="2021-05-16T13:10:29.111" v="1709" actId="20577"/>
          <ac:spMkLst>
            <pc:docMk/>
            <pc:sldMk cId="263939790" sldId="332"/>
            <ac:spMk id="598" creationId="{00000000-0000-0000-0000-000000000000}"/>
          </ac:spMkLst>
        </pc:spChg>
      </pc:sldChg>
      <pc:sldChg chg="addSp delSp modSp add">
        <pc:chgData name="Fabio Rutz" userId="f22fda11-c687-4a0d-b393-7d1be89da9fe" providerId="ADAL" clId="{6B03712B-0DB7-47F9-8F59-0F925A49F36F}" dt="2021-05-16T13:17:11.544" v="2189" actId="1076"/>
        <pc:sldMkLst>
          <pc:docMk/>
          <pc:sldMk cId="808242477" sldId="333"/>
        </pc:sldMkLst>
        <pc:spChg chg="add mod">
          <ac:chgData name="Fabio Rutz" userId="f22fda11-c687-4a0d-b393-7d1be89da9fe" providerId="ADAL" clId="{6B03712B-0DB7-47F9-8F59-0F925A49F36F}" dt="2021-05-16T13:17:11.544" v="2189" actId="1076"/>
          <ac:spMkLst>
            <pc:docMk/>
            <pc:sldMk cId="808242477" sldId="333"/>
            <ac:spMk id="29" creationId="{DA1E7AAB-024E-43AE-8806-39EF83961283}"/>
          </ac:spMkLst>
        </pc:spChg>
        <pc:spChg chg="mod">
          <ac:chgData name="Fabio Rutz" userId="f22fda11-c687-4a0d-b393-7d1be89da9fe" providerId="ADAL" clId="{6B03712B-0DB7-47F9-8F59-0F925A49F36F}" dt="2021-05-16T13:12:55.256" v="1779" actId="20577"/>
          <ac:spMkLst>
            <pc:docMk/>
            <pc:sldMk cId="808242477" sldId="333"/>
            <ac:spMk id="626" creationId="{00000000-0000-0000-0000-000000000000}"/>
          </ac:spMkLst>
        </pc:spChg>
        <pc:spChg chg="mod">
          <ac:chgData name="Fabio Rutz" userId="f22fda11-c687-4a0d-b393-7d1be89da9fe" providerId="ADAL" clId="{6B03712B-0DB7-47F9-8F59-0F925A49F36F}" dt="2021-05-16T13:15:56.042" v="2187" actId="114"/>
          <ac:spMkLst>
            <pc:docMk/>
            <pc:sldMk cId="808242477" sldId="333"/>
            <ac:spMk id="627" creationId="{00000000-0000-0000-0000-000000000000}"/>
          </ac:spMkLst>
        </pc:spChg>
        <pc:spChg chg="mod">
          <ac:chgData name="Fabio Rutz" userId="f22fda11-c687-4a0d-b393-7d1be89da9fe" providerId="ADAL" clId="{6B03712B-0DB7-47F9-8F59-0F925A49F36F}" dt="2021-05-16T13:13:11.307" v="1791" actId="20577"/>
          <ac:spMkLst>
            <pc:docMk/>
            <pc:sldMk cId="808242477" sldId="333"/>
            <ac:spMk id="639" creationId="{00000000-0000-0000-0000-000000000000}"/>
          </ac:spMkLst>
        </pc:spChg>
        <pc:grpChg chg="del">
          <ac:chgData name="Fabio Rutz" userId="f22fda11-c687-4a0d-b393-7d1be89da9fe" providerId="ADAL" clId="{6B03712B-0DB7-47F9-8F59-0F925A49F36F}" dt="2021-05-16T13:13:14.604" v="1792" actId="478"/>
          <ac:grpSpMkLst>
            <pc:docMk/>
            <pc:sldMk cId="808242477" sldId="333"/>
            <ac:grpSpMk id="628" creationId="{00000000-0000-0000-0000-000000000000}"/>
          </ac:grpSpMkLst>
        </pc:grpChg>
        <pc:picChg chg="add mod ord">
          <ac:chgData name="Fabio Rutz" userId="f22fda11-c687-4a0d-b393-7d1be89da9fe" providerId="ADAL" clId="{6B03712B-0DB7-47F9-8F59-0F925A49F36F}" dt="2021-05-16T13:13:56.753" v="1798" actId="1076"/>
          <ac:picMkLst>
            <pc:docMk/>
            <pc:sldMk cId="808242477" sldId="333"/>
            <ac:picMk id="2" creationId="{3E65F954-2411-4FDF-B97F-E9A2203CFD9E}"/>
          </ac:picMkLst>
        </pc:picChg>
      </pc:sldChg>
      <pc:sldChg chg="addSp delSp modSp add">
        <pc:chgData name="Fabio Rutz" userId="f22fda11-c687-4a0d-b393-7d1be89da9fe" providerId="ADAL" clId="{6B03712B-0DB7-47F9-8F59-0F925A49F36F}" dt="2021-05-17T08:37:24.750" v="2503"/>
        <pc:sldMkLst>
          <pc:docMk/>
          <pc:sldMk cId="3155565437" sldId="334"/>
        </pc:sldMkLst>
        <pc:spChg chg="mod">
          <ac:chgData name="Fabio Rutz" userId="f22fda11-c687-4a0d-b393-7d1be89da9fe" providerId="ADAL" clId="{6B03712B-0DB7-47F9-8F59-0F925A49F36F}" dt="2021-05-17T08:34:35.206" v="2205" actId="20577"/>
          <ac:spMkLst>
            <pc:docMk/>
            <pc:sldMk cId="3155565437" sldId="334"/>
            <ac:spMk id="626" creationId="{00000000-0000-0000-0000-000000000000}"/>
          </ac:spMkLst>
        </pc:spChg>
        <pc:spChg chg="mod">
          <ac:chgData name="Fabio Rutz" userId="f22fda11-c687-4a0d-b393-7d1be89da9fe" providerId="ADAL" clId="{6B03712B-0DB7-47F9-8F59-0F925A49F36F}" dt="2021-05-17T08:36:59.672" v="2501" actId="20577"/>
          <ac:spMkLst>
            <pc:docMk/>
            <pc:sldMk cId="3155565437" sldId="334"/>
            <ac:spMk id="627" creationId="{00000000-0000-0000-0000-000000000000}"/>
          </ac:spMkLst>
        </pc:spChg>
        <pc:spChg chg="mod">
          <ac:chgData name="Fabio Rutz" userId="f22fda11-c687-4a0d-b393-7d1be89da9fe" providerId="ADAL" clId="{6B03712B-0DB7-47F9-8F59-0F925A49F36F}" dt="2021-05-17T08:34:51.881" v="2225" actId="20577"/>
          <ac:spMkLst>
            <pc:docMk/>
            <pc:sldMk cId="3155565437" sldId="334"/>
            <ac:spMk id="639" creationId="{00000000-0000-0000-0000-000000000000}"/>
          </ac:spMkLst>
        </pc:spChg>
        <pc:picChg chg="del">
          <ac:chgData name="Fabio Rutz" userId="f22fda11-c687-4a0d-b393-7d1be89da9fe" providerId="ADAL" clId="{6B03712B-0DB7-47F9-8F59-0F925A49F36F}" dt="2021-05-17T08:35:32.006" v="2226" actId="478"/>
          <ac:picMkLst>
            <pc:docMk/>
            <pc:sldMk cId="3155565437" sldId="334"/>
            <ac:picMk id="2" creationId="{3E65F954-2411-4FDF-B97F-E9A2203CFD9E}"/>
          </ac:picMkLst>
        </pc:picChg>
        <pc:picChg chg="add mod ord">
          <ac:chgData name="Fabio Rutz" userId="f22fda11-c687-4a0d-b393-7d1be89da9fe" providerId="ADAL" clId="{6B03712B-0DB7-47F9-8F59-0F925A49F36F}" dt="2021-05-17T08:35:42.899" v="2230" actId="167"/>
          <ac:picMkLst>
            <pc:docMk/>
            <pc:sldMk cId="3155565437" sldId="334"/>
            <ac:picMk id="3" creationId="{8B352746-BDDF-4B94-A7E6-550691E6F113}"/>
          </ac:picMkLst>
        </pc:picChg>
        <pc:picChg chg="add del">
          <ac:chgData name="Fabio Rutz" userId="f22fda11-c687-4a0d-b393-7d1be89da9fe" providerId="ADAL" clId="{6B03712B-0DB7-47F9-8F59-0F925A49F36F}" dt="2021-05-17T08:37:24.750" v="2503"/>
          <ac:picMkLst>
            <pc:docMk/>
            <pc:sldMk cId="3155565437" sldId="334"/>
            <ac:picMk id="4" creationId="{52DBC981-7BC2-49C4-B635-ECBC11A683F4}"/>
          </ac:picMkLst>
        </pc:picChg>
      </pc:sldChg>
      <pc:sldChg chg="addSp delSp modSp add">
        <pc:chgData name="Fabio Rutz" userId="f22fda11-c687-4a0d-b393-7d1be89da9fe" providerId="ADAL" clId="{6B03712B-0DB7-47F9-8F59-0F925A49F36F}" dt="2021-05-17T08:43:10.013" v="3015" actId="1076"/>
        <pc:sldMkLst>
          <pc:docMk/>
          <pc:sldMk cId="3584314741" sldId="335"/>
        </pc:sldMkLst>
        <pc:spChg chg="mod">
          <ac:chgData name="Fabio Rutz" userId="f22fda11-c687-4a0d-b393-7d1be89da9fe" providerId="ADAL" clId="{6B03712B-0DB7-47F9-8F59-0F925A49F36F}" dt="2021-05-17T08:37:34.141" v="2526" actId="20577"/>
          <ac:spMkLst>
            <pc:docMk/>
            <pc:sldMk cId="3584314741" sldId="335"/>
            <ac:spMk id="626" creationId="{00000000-0000-0000-0000-000000000000}"/>
          </ac:spMkLst>
        </pc:spChg>
        <pc:spChg chg="mod">
          <ac:chgData name="Fabio Rutz" userId="f22fda11-c687-4a0d-b393-7d1be89da9fe" providerId="ADAL" clId="{6B03712B-0DB7-47F9-8F59-0F925A49F36F}" dt="2021-05-17T08:40:26.927" v="3003" actId="20577"/>
          <ac:spMkLst>
            <pc:docMk/>
            <pc:sldMk cId="3584314741" sldId="335"/>
            <ac:spMk id="627" creationId="{00000000-0000-0000-0000-000000000000}"/>
          </ac:spMkLst>
        </pc:spChg>
        <pc:spChg chg="mod">
          <ac:chgData name="Fabio Rutz" userId="f22fda11-c687-4a0d-b393-7d1be89da9fe" providerId="ADAL" clId="{6B03712B-0DB7-47F9-8F59-0F925A49F36F}" dt="2021-05-17T08:37:42.415" v="2554" actId="20577"/>
          <ac:spMkLst>
            <pc:docMk/>
            <pc:sldMk cId="3584314741" sldId="335"/>
            <ac:spMk id="639" creationId="{00000000-0000-0000-0000-000000000000}"/>
          </ac:spMkLst>
        </pc:spChg>
        <pc:picChg chg="add mod ord">
          <ac:chgData name="Fabio Rutz" userId="f22fda11-c687-4a0d-b393-7d1be89da9fe" providerId="ADAL" clId="{6B03712B-0DB7-47F9-8F59-0F925A49F36F}" dt="2021-05-17T08:43:04.511" v="3014" actId="167"/>
          <ac:picMkLst>
            <pc:docMk/>
            <pc:sldMk cId="3584314741" sldId="335"/>
            <ac:picMk id="2" creationId="{ED9EBA14-B900-46B7-80F2-7F1E5AA5F2FC}"/>
          </ac:picMkLst>
        </pc:picChg>
        <pc:picChg chg="del">
          <ac:chgData name="Fabio Rutz" userId="f22fda11-c687-4a0d-b393-7d1be89da9fe" providerId="ADAL" clId="{6B03712B-0DB7-47F9-8F59-0F925A49F36F}" dt="2021-05-17T08:40:29.252" v="3004" actId="478"/>
          <ac:picMkLst>
            <pc:docMk/>
            <pc:sldMk cId="3584314741" sldId="335"/>
            <ac:picMk id="3" creationId="{8B352746-BDDF-4B94-A7E6-550691E6F113}"/>
          </ac:picMkLst>
        </pc:picChg>
        <pc:picChg chg="add mod ord">
          <ac:chgData name="Fabio Rutz" userId="f22fda11-c687-4a0d-b393-7d1be89da9fe" providerId="ADAL" clId="{6B03712B-0DB7-47F9-8F59-0F925A49F36F}" dt="2021-05-17T08:43:10.013" v="3015" actId="1076"/>
          <ac:picMkLst>
            <pc:docMk/>
            <pc:sldMk cId="3584314741" sldId="335"/>
            <ac:picMk id="4" creationId="{FAD7D539-3554-4030-A1D4-51614770F8AC}"/>
          </ac:picMkLst>
        </pc:picChg>
      </pc:sldChg>
      <pc:sldChg chg="addSp delSp modSp add">
        <pc:chgData name="Fabio Rutz" userId="f22fda11-c687-4a0d-b393-7d1be89da9fe" providerId="ADAL" clId="{6B03712B-0DB7-47F9-8F59-0F925A49F36F}" dt="2021-05-17T09:26:46.417" v="3685"/>
        <pc:sldMkLst>
          <pc:docMk/>
          <pc:sldMk cId="320472856" sldId="336"/>
        </pc:sldMkLst>
        <pc:spChg chg="mod">
          <ac:chgData name="Fabio Rutz" userId="f22fda11-c687-4a0d-b393-7d1be89da9fe" providerId="ADAL" clId="{6B03712B-0DB7-47F9-8F59-0F925A49F36F}" dt="2021-05-17T09:24:44.630" v="3677" actId="1076"/>
          <ac:spMkLst>
            <pc:docMk/>
            <pc:sldMk cId="320472856" sldId="336"/>
            <ac:spMk id="29" creationId="{DA1E7AAB-024E-43AE-8806-39EF83961283}"/>
          </ac:spMkLst>
        </pc:spChg>
        <pc:spChg chg="mod">
          <ac:chgData name="Fabio Rutz" userId="f22fda11-c687-4a0d-b393-7d1be89da9fe" providerId="ADAL" clId="{6B03712B-0DB7-47F9-8F59-0F925A49F36F}" dt="2021-05-17T09:24:38.008" v="3675" actId="1076"/>
          <ac:spMkLst>
            <pc:docMk/>
            <pc:sldMk cId="320472856" sldId="336"/>
            <ac:spMk id="625" creationId="{00000000-0000-0000-0000-000000000000}"/>
          </ac:spMkLst>
        </pc:spChg>
        <pc:spChg chg="mod">
          <ac:chgData name="Fabio Rutz" userId="f22fda11-c687-4a0d-b393-7d1be89da9fe" providerId="ADAL" clId="{6B03712B-0DB7-47F9-8F59-0F925A49F36F}" dt="2021-05-17T08:44:04.899" v="3032" actId="20577"/>
          <ac:spMkLst>
            <pc:docMk/>
            <pc:sldMk cId="320472856" sldId="336"/>
            <ac:spMk id="626" creationId="{00000000-0000-0000-0000-000000000000}"/>
          </ac:spMkLst>
        </pc:spChg>
        <pc:spChg chg="mod">
          <ac:chgData name="Fabio Rutz" userId="f22fda11-c687-4a0d-b393-7d1be89da9fe" providerId="ADAL" clId="{6B03712B-0DB7-47F9-8F59-0F925A49F36F}" dt="2021-05-17T09:24:42.008" v="3676" actId="1076"/>
          <ac:spMkLst>
            <pc:docMk/>
            <pc:sldMk cId="320472856" sldId="336"/>
            <ac:spMk id="627" creationId="{00000000-0000-0000-0000-000000000000}"/>
          </ac:spMkLst>
        </pc:spChg>
        <pc:spChg chg="mod">
          <ac:chgData name="Fabio Rutz" userId="f22fda11-c687-4a0d-b393-7d1be89da9fe" providerId="ADAL" clId="{6B03712B-0DB7-47F9-8F59-0F925A49F36F}" dt="2021-05-17T09:24:38.008" v="3675" actId="1076"/>
          <ac:spMkLst>
            <pc:docMk/>
            <pc:sldMk cId="320472856" sldId="336"/>
            <ac:spMk id="639" creationId="{00000000-0000-0000-0000-000000000000}"/>
          </ac:spMkLst>
        </pc:spChg>
        <pc:picChg chg="del">
          <ac:chgData name="Fabio Rutz" userId="f22fda11-c687-4a0d-b393-7d1be89da9fe" providerId="ADAL" clId="{6B03712B-0DB7-47F9-8F59-0F925A49F36F}" dt="2021-05-17T09:25:21.096" v="3678" actId="478"/>
          <ac:picMkLst>
            <pc:docMk/>
            <pc:sldMk cId="320472856" sldId="336"/>
            <ac:picMk id="2" creationId="{ED9EBA14-B900-46B7-80F2-7F1E5AA5F2FC}"/>
          </ac:picMkLst>
        </pc:picChg>
        <pc:picChg chg="add mod">
          <ac:chgData name="Fabio Rutz" userId="f22fda11-c687-4a0d-b393-7d1be89da9fe" providerId="ADAL" clId="{6B03712B-0DB7-47F9-8F59-0F925A49F36F}" dt="2021-05-17T09:26:25.624" v="3683" actId="1076"/>
          <ac:picMkLst>
            <pc:docMk/>
            <pc:sldMk cId="320472856" sldId="336"/>
            <ac:picMk id="3" creationId="{97FEC121-B525-4159-ACCE-D87D246441E2}"/>
          </ac:picMkLst>
        </pc:picChg>
        <pc:picChg chg="del">
          <ac:chgData name="Fabio Rutz" userId="f22fda11-c687-4a0d-b393-7d1be89da9fe" providerId="ADAL" clId="{6B03712B-0DB7-47F9-8F59-0F925A49F36F}" dt="2021-05-17T09:25:22.424" v="3679" actId="478"/>
          <ac:picMkLst>
            <pc:docMk/>
            <pc:sldMk cId="320472856" sldId="336"/>
            <ac:picMk id="4" creationId="{FAD7D539-3554-4030-A1D4-51614770F8AC}"/>
          </ac:picMkLst>
        </pc:picChg>
        <pc:picChg chg="add del">
          <ac:chgData name="Fabio Rutz" userId="f22fda11-c687-4a0d-b393-7d1be89da9fe" providerId="ADAL" clId="{6B03712B-0DB7-47F9-8F59-0F925A49F36F}" dt="2021-05-17T09:26:46.417" v="3685"/>
          <ac:picMkLst>
            <pc:docMk/>
            <pc:sldMk cId="320472856" sldId="336"/>
            <ac:picMk id="5" creationId="{89195728-CCB2-43F9-974C-CA9A42FAACCC}"/>
          </ac:picMkLst>
        </pc:picChg>
      </pc:sldChg>
      <pc:sldChg chg="addSp delSp modSp add">
        <pc:chgData name="Fabio Rutz" userId="f22fda11-c687-4a0d-b393-7d1be89da9fe" providerId="ADAL" clId="{6B03712B-0DB7-47F9-8F59-0F925A49F36F}" dt="2021-05-17T09:33:24.918" v="4215" actId="1076"/>
        <pc:sldMkLst>
          <pc:docMk/>
          <pc:sldMk cId="2841682675" sldId="337"/>
        </pc:sldMkLst>
        <pc:spChg chg="mod">
          <ac:chgData name="Fabio Rutz" userId="f22fda11-c687-4a0d-b393-7d1be89da9fe" providerId="ADAL" clId="{6B03712B-0DB7-47F9-8F59-0F925A49F36F}" dt="2021-05-17T09:28:54.945" v="3944" actId="1076"/>
          <ac:spMkLst>
            <pc:docMk/>
            <pc:sldMk cId="2841682675" sldId="337"/>
            <ac:spMk id="29" creationId="{DA1E7AAB-024E-43AE-8806-39EF83961283}"/>
          </ac:spMkLst>
        </pc:spChg>
        <pc:spChg chg="mod">
          <ac:chgData name="Fabio Rutz" userId="f22fda11-c687-4a0d-b393-7d1be89da9fe" providerId="ADAL" clId="{6B03712B-0DB7-47F9-8F59-0F925A49F36F}" dt="2021-05-17T09:33:24.918" v="4215" actId="1076"/>
          <ac:spMkLst>
            <pc:docMk/>
            <pc:sldMk cId="2841682675" sldId="337"/>
            <ac:spMk id="625" creationId="{00000000-0000-0000-0000-000000000000}"/>
          </ac:spMkLst>
        </pc:spChg>
        <pc:spChg chg="mod">
          <ac:chgData name="Fabio Rutz" userId="f22fda11-c687-4a0d-b393-7d1be89da9fe" providerId="ADAL" clId="{6B03712B-0DB7-47F9-8F59-0F925A49F36F}" dt="2021-05-17T09:27:16.149" v="3722" actId="20577"/>
          <ac:spMkLst>
            <pc:docMk/>
            <pc:sldMk cId="2841682675" sldId="337"/>
            <ac:spMk id="626" creationId="{00000000-0000-0000-0000-000000000000}"/>
          </ac:spMkLst>
        </pc:spChg>
        <pc:spChg chg="mod">
          <ac:chgData name="Fabio Rutz" userId="f22fda11-c687-4a0d-b393-7d1be89da9fe" providerId="ADAL" clId="{6B03712B-0DB7-47F9-8F59-0F925A49F36F}" dt="2021-05-17T09:33:15.390" v="4214" actId="5793"/>
          <ac:spMkLst>
            <pc:docMk/>
            <pc:sldMk cId="2841682675" sldId="337"/>
            <ac:spMk id="627" creationId="{00000000-0000-0000-0000-000000000000}"/>
          </ac:spMkLst>
        </pc:spChg>
        <pc:spChg chg="mod">
          <ac:chgData name="Fabio Rutz" userId="f22fda11-c687-4a0d-b393-7d1be89da9fe" providerId="ADAL" clId="{6B03712B-0DB7-47F9-8F59-0F925A49F36F}" dt="2021-05-17T09:33:24.918" v="4215" actId="1076"/>
          <ac:spMkLst>
            <pc:docMk/>
            <pc:sldMk cId="2841682675" sldId="337"/>
            <ac:spMk id="639" creationId="{00000000-0000-0000-0000-000000000000}"/>
          </ac:spMkLst>
        </pc:spChg>
        <pc:picChg chg="add mod ord">
          <ac:chgData name="Fabio Rutz" userId="f22fda11-c687-4a0d-b393-7d1be89da9fe" providerId="ADAL" clId="{6B03712B-0DB7-47F9-8F59-0F925A49F36F}" dt="2021-05-17T09:29:38.655" v="3950" actId="1076"/>
          <ac:picMkLst>
            <pc:docMk/>
            <pc:sldMk cId="2841682675" sldId="337"/>
            <ac:picMk id="2" creationId="{38086B62-0DFA-4A96-91F5-05DEA0F2573B}"/>
          </ac:picMkLst>
        </pc:picChg>
        <pc:picChg chg="del">
          <ac:chgData name="Fabio Rutz" userId="f22fda11-c687-4a0d-b393-7d1be89da9fe" providerId="ADAL" clId="{6B03712B-0DB7-47F9-8F59-0F925A49F36F}" dt="2021-05-17T09:27:19.248" v="3723" actId="478"/>
          <ac:picMkLst>
            <pc:docMk/>
            <pc:sldMk cId="2841682675" sldId="337"/>
            <ac:picMk id="3" creationId="{97FEC121-B525-4159-ACCE-D87D246441E2}"/>
          </ac:picMkLst>
        </pc:picChg>
      </pc:sldChg>
      <pc:sldChg chg="addSp delSp modSp add">
        <pc:chgData name="Fabio Rutz" userId="f22fda11-c687-4a0d-b393-7d1be89da9fe" providerId="ADAL" clId="{6B03712B-0DB7-47F9-8F59-0F925A49F36F}" dt="2021-05-17T10:08:32.178" v="4587" actId="1076"/>
        <pc:sldMkLst>
          <pc:docMk/>
          <pc:sldMk cId="41515365" sldId="338"/>
        </pc:sldMkLst>
        <pc:spChg chg="mod">
          <ac:chgData name="Fabio Rutz" userId="f22fda11-c687-4a0d-b393-7d1be89da9fe" providerId="ADAL" clId="{6B03712B-0DB7-47F9-8F59-0F925A49F36F}" dt="2021-05-17T09:34:52.514" v="4250" actId="20577"/>
          <ac:spMkLst>
            <pc:docMk/>
            <pc:sldMk cId="41515365" sldId="338"/>
            <ac:spMk id="626" creationId="{00000000-0000-0000-0000-000000000000}"/>
          </ac:spMkLst>
        </pc:spChg>
        <pc:spChg chg="mod">
          <ac:chgData name="Fabio Rutz" userId="f22fda11-c687-4a0d-b393-7d1be89da9fe" providerId="ADAL" clId="{6B03712B-0DB7-47F9-8F59-0F925A49F36F}" dt="2021-05-17T10:07:51.854" v="4582" actId="114"/>
          <ac:spMkLst>
            <pc:docMk/>
            <pc:sldMk cId="41515365" sldId="338"/>
            <ac:spMk id="627" creationId="{00000000-0000-0000-0000-000000000000}"/>
          </ac:spMkLst>
        </pc:spChg>
        <pc:spChg chg="mod">
          <ac:chgData name="Fabio Rutz" userId="f22fda11-c687-4a0d-b393-7d1be89da9fe" providerId="ADAL" clId="{6B03712B-0DB7-47F9-8F59-0F925A49F36F}" dt="2021-05-17T09:35:02.696" v="4265" actId="20577"/>
          <ac:spMkLst>
            <pc:docMk/>
            <pc:sldMk cId="41515365" sldId="338"/>
            <ac:spMk id="639" creationId="{00000000-0000-0000-0000-000000000000}"/>
          </ac:spMkLst>
        </pc:spChg>
        <pc:picChg chg="del">
          <ac:chgData name="Fabio Rutz" userId="f22fda11-c687-4a0d-b393-7d1be89da9fe" providerId="ADAL" clId="{6B03712B-0DB7-47F9-8F59-0F925A49F36F}" dt="2021-05-17T10:07:58.830" v="4583" actId="478"/>
          <ac:picMkLst>
            <pc:docMk/>
            <pc:sldMk cId="41515365" sldId="338"/>
            <ac:picMk id="2" creationId="{38086B62-0DFA-4A96-91F5-05DEA0F2573B}"/>
          </ac:picMkLst>
        </pc:picChg>
        <pc:picChg chg="add mod ord">
          <ac:chgData name="Fabio Rutz" userId="f22fda11-c687-4a0d-b393-7d1be89da9fe" providerId="ADAL" clId="{6B03712B-0DB7-47F9-8F59-0F925A49F36F}" dt="2021-05-17T10:08:32.178" v="4587" actId="1076"/>
          <ac:picMkLst>
            <pc:docMk/>
            <pc:sldMk cId="41515365" sldId="338"/>
            <ac:picMk id="3" creationId="{7A5EBF2C-DC90-4723-824E-6A399500D73A}"/>
          </ac:picMkLst>
        </pc:picChg>
      </pc:sldChg>
      <pc:sldChg chg="addSp delSp modSp add">
        <pc:chgData name="Fabio Rutz" userId="f22fda11-c687-4a0d-b393-7d1be89da9fe" providerId="ADAL" clId="{6B03712B-0DB7-47F9-8F59-0F925A49F36F}" dt="2021-05-17T10:13:51.217" v="5055" actId="404"/>
        <pc:sldMkLst>
          <pc:docMk/>
          <pc:sldMk cId="1464736369" sldId="339"/>
        </pc:sldMkLst>
        <pc:spChg chg="add mod ord">
          <ac:chgData name="Fabio Rutz" userId="f22fda11-c687-4a0d-b393-7d1be89da9fe" providerId="ADAL" clId="{6B03712B-0DB7-47F9-8F59-0F925A49F36F}" dt="2021-05-17T10:10:52.249" v="4628" actId="1076"/>
          <ac:spMkLst>
            <pc:docMk/>
            <pc:sldMk cId="1464736369" sldId="339"/>
            <ac:spMk id="13" creationId="{6990884C-9994-4A23-BE03-0519E0E6DA9F}"/>
          </ac:spMkLst>
        </pc:spChg>
        <pc:spChg chg="mod">
          <ac:chgData name="Fabio Rutz" userId="f22fda11-c687-4a0d-b393-7d1be89da9fe" providerId="ADAL" clId="{6B03712B-0DB7-47F9-8F59-0F925A49F36F}" dt="2021-05-17T10:13:42.436" v="5051" actId="404"/>
          <ac:spMkLst>
            <pc:docMk/>
            <pc:sldMk cId="1464736369" sldId="339"/>
            <ac:spMk id="610" creationId="{00000000-0000-0000-0000-000000000000}"/>
          </ac:spMkLst>
        </pc:spChg>
        <pc:spChg chg="mod">
          <ac:chgData name="Fabio Rutz" userId="f22fda11-c687-4a0d-b393-7d1be89da9fe" providerId="ADAL" clId="{6B03712B-0DB7-47F9-8F59-0F925A49F36F}" dt="2021-05-17T10:10:48.100" v="4627" actId="1076"/>
          <ac:spMkLst>
            <pc:docMk/>
            <pc:sldMk cId="1464736369" sldId="339"/>
            <ac:spMk id="611" creationId="{00000000-0000-0000-0000-000000000000}"/>
          </ac:spMkLst>
        </pc:spChg>
        <pc:spChg chg="mod">
          <ac:chgData name="Fabio Rutz" userId="f22fda11-c687-4a0d-b393-7d1be89da9fe" providerId="ADAL" clId="{6B03712B-0DB7-47F9-8F59-0F925A49F36F}" dt="2021-05-17T10:09:34.038" v="4616" actId="20577"/>
          <ac:spMkLst>
            <pc:docMk/>
            <pc:sldMk cId="1464736369" sldId="339"/>
            <ac:spMk id="612" creationId="{00000000-0000-0000-0000-000000000000}"/>
          </ac:spMkLst>
        </pc:spChg>
        <pc:spChg chg="mod">
          <ac:chgData name="Fabio Rutz" userId="f22fda11-c687-4a0d-b393-7d1be89da9fe" providerId="ADAL" clId="{6B03712B-0DB7-47F9-8F59-0F925A49F36F}" dt="2021-05-17T10:13:29.849" v="5045" actId="114"/>
          <ac:spMkLst>
            <pc:docMk/>
            <pc:sldMk cId="1464736369" sldId="339"/>
            <ac:spMk id="613" creationId="{00000000-0000-0000-0000-000000000000}"/>
          </ac:spMkLst>
        </pc:spChg>
        <pc:spChg chg="mod">
          <ac:chgData name="Fabio Rutz" userId="f22fda11-c687-4a0d-b393-7d1be89da9fe" providerId="ADAL" clId="{6B03712B-0DB7-47F9-8F59-0F925A49F36F}" dt="2021-05-17T10:11:22.076" v="4670" actId="20577"/>
          <ac:spMkLst>
            <pc:docMk/>
            <pc:sldMk cId="1464736369" sldId="339"/>
            <ac:spMk id="614" creationId="{00000000-0000-0000-0000-000000000000}"/>
          </ac:spMkLst>
        </pc:spChg>
        <pc:spChg chg="mod">
          <ac:chgData name="Fabio Rutz" userId="f22fda11-c687-4a0d-b393-7d1be89da9fe" providerId="ADAL" clId="{6B03712B-0DB7-47F9-8F59-0F925A49F36F}" dt="2021-05-17T10:13:51.217" v="5055" actId="404"/>
          <ac:spMkLst>
            <pc:docMk/>
            <pc:sldMk cId="1464736369" sldId="339"/>
            <ac:spMk id="620" creationId="{00000000-0000-0000-0000-000000000000}"/>
          </ac:spMkLst>
        </pc:spChg>
        <pc:grpChg chg="del">
          <ac:chgData name="Fabio Rutz" userId="f22fda11-c687-4a0d-b393-7d1be89da9fe" providerId="ADAL" clId="{6B03712B-0DB7-47F9-8F59-0F925A49F36F}" dt="2021-05-17T10:09:45.350" v="4618" actId="478"/>
          <ac:grpSpMkLst>
            <pc:docMk/>
            <pc:sldMk cId="1464736369" sldId="339"/>
            <ac:grpSpMk id="615" creationId="{00000000-0000-0000-0000-000000000000}"/>
          </ac:grpSpMkLst>
        </pc:grpChg>
      </pc:sldChg>
      <pc:sldChg chg="modSp add">
        <pc:chgData name="Fabio Rutz" userId="f22fda11-c687-4a0d-b393-7d1be89da9fe" providerId="ADAL" clId="{6B03712B-0DB7-47F9-8F59-0F925A49F36F}" dt="2021-05-17T10:15:42.638" v="5087" actId="20577"/>
        <pc:sldMkLst>
          <pc:docMk/>
          <pc:sldMk cId="772417434" sldId="340"/>
        </pc:sldMkLst>
        <pc:spChg chg="mod">
          <ac:chgData name="Fabio Rutz" userId="f22fda11-c687-4a0d-b393-7d1be89da9fe" providerId="ADAL" clId="{6B03712B-0DB7-47F9-8F59-0F925A49F36F}" dt="2021-05-17T10:15:42.638" v="5087" actId="20577"/>
          <ac:spMkLst>
            <pc:docMk/>
            <pc:sldMk cId="772417434" sldId="340"/>
            <ac:spMk id="596" creationId="{00000000-0000-0000-0000-000000000000}"/>
          </ac:spMkLst>
        </pc:spChg>
        <pc:spChg chg="mod">
          <ac:chgData name="Fabio Rutz" userId="f22fda11-c687-4a0d-b393-7d1be89da9fe" providerId="ADAL" clId="{6B03712B-0DB7-47F9-8F59-0F925A49F36F}" dt="2021-05-17T10:15:31.460" v="5071" actId="20577"/>
          <ac:spMkLst>
            <pc:docMk/>
            <pc:sldMk cId="772417434" sldId="340"/>
            <ac:spMk id="597" creationId="{00000000-0000-0000-0000-000000000000}"/>
          </ac:spMkLst>
        </pc:spChg>
        <pc:spChg chg="mod">
          <ac:chgData name="Fabio Rutz" userId="f22fda11-c687-4a0d-b393-7d1be89da9fe" providerId="ADAL" clId="{6B03712B-0DB7-47F9-8F59-0F925A49F36F}" dt="2021-05-17T10:15:21.335" v="5058" actId="20577"/>
          <ac:spMkLst>
            <pc:docMk/>
            <pc:sldMk cId="772417434" sldId="340"/>
            <ac:spMk id="598" creationId="{00000000-0000-0000-0000-000000000000}"/>
          </ac:spMkLst>
        </pc:spChg>
      </pc:sldChg>
      <pc:sldChg chg="delSp modSp add">
        <pc:chgData name="Fabio Rutz" userId="f22fda11-c687-4a0d-b393-7d1be89da9fe" providerId="ADAL" clId="{6B03712B-0DB7-47F9-8F59-0F925A49F36F}" dt="2021-05-17T10:44:54.488" v="5621" actId="114"/>
        <pc:sldMkLst>
          <pc:docMk/>
          <pc:sldMk cId="2171780157" sldId="341"/>
        </pc:sldMkLst>
        <pc:spChg chg="mod">
          <ac:chgData name="Fabio Rutz" userId="f22fda11-c687-4a0d-b393-7d1be89da9fe" providerId="ADAL" clId="{6B03712B-0DB7-47F9-8F59-0F925A49F36F}" dt="2021-05-17T10:44:32.214" v="5615" actId="1035"/>
          <ac:spMkLst>
            <pc:docMk/>
            <pc:sldMk cId="2171780157" sldId="341"/>
            <ac:spMk id="780" creationId="{00000000-0000-0000-0000-000000000000}"/>
          </ac:spMkLst>
        </pc:spChg>
        <pc:spChg chg="mod">
          <ac:chgData name="Fabio Rutz" userId="f22fda11-c687-4a0d-b393-7d1be89da9fe" providerId="ADAL" clId="{6B03712B-0DB7-47F9-8F59-0F925A49F36F}" dt="2021-05-17T10:44:18.802" v="5568" actId="1035"/>
          <ac:spMkLst>
            <pc:docMk/>
            <pc:sldMk cId="2171780157" sldId="341"/>
            <ac:spMk id="781" creationId="{00000000-0000-0000-0000-000000000000}"/>
          </ac:spMkLst>
        </pc:spChg>
        <pc:spChg chg="mod">
          <ac:chgData name="Fabio Rutz" userId="f22fda11-c687-4a0d-b393-7d1be89da9fe" providerId="ADAL" clId="{6B03712B-0DB7-47F9-8F59-0F925A49F36F}" dt="2021-05-17T10:44:18.802" v="5568" actId="1035"/>
          <ac:spMkLst>
            <pc:docMk/>
            <pc:sldMk cId="2171780157" sldId="341"/>
            <ac:spMk id="782" creationId="{00000000-0000-0000-0000-000000000000}"/>
          </ac:spMkLst>
        </pc:spChg>
        <pc:spChg chg="mod">
          <ac:chgData name="Fabio Rutz" userId="f22fda11-c687-4a0d-b393-7d1be89da9fe" providerId="ADAL" clId="{6B03712B-0DB7-47F9-8F59-0F925A49F36F}" dt="2021-05-17T10:44:54.488" v="5621" actId="114"/>
          <ac:spMkLst>
            <pc:docMk/>
            <pc:sldMk cId="2171780157" sldId="341"/>
            <ac:spMk id="786" creationId="{00000000-0000-0000-0000-000000000000}"/>
          </ac:spMkLst>
        </pc:spChg>
        <pc:grpChg chg="mod">
          <ac:chgData name="Fabio Rutz" userId="f22fda11-c687-4a0d-b393-7d1be89da9fe" providerId="ADAL" clId="{6B03712B-0DB7-47F9-8F59-0F925A49F36F}" dt="2021-05-17T10:41:27.894" v="5093" actId="1076"/>
          <ac:grpSpMkLst>
            <pc:docMk/>
            <pc:sldMk cId="2171780157" sldId="341"/>
            <ac:grpSpMk id="10" creationId="{12B1AB49-2507-45C1-8D92-715E9B2B1010}"/>
          </ac:grpSpMkLst>
        </pc:grpChg>
        <pc:picChg chg="del">
          <ac:chgData name="Fabio Rutz" userId="f22fda11-c687-4a0d-b393-7d1be89da9fe" providerId="ADAL" clId="{6B03712B-0DB7-47F9-8F59-0F925A49F36F}" dt="2021-05-17T10:41:23.975" v="5092" actId="478"/>
          <ac:picMkLst>
            <pc:docMk/>
            <pc:sldMk cId="2171780157" sldId="341"/>
            <ac:picMk id="783" creationId="{00000000-0000-0000-0000-000000000000}"/>
          </ac:picMkLst>
        </pc:picChg>
        <pc:picChg chg="del">
          <ac:chgData name="Fabio Rutz" userId="f22fda11-c687-4a0d-b393-7d1be89da9fe" providerId="ADAL" clId="{6B03712B-0DB7-47F9-8F59-0F925A49F36F}" dt="2021-05-17T10:41:22.792" v="5091" actId="478"/>
          <ac:picMkLst>
            <pc:docMk/>
            <pc:sldMk cId="2171780157" sldId="341"/>
            <ac:picMk id="785" creationId="{00000000-0000-0000-0000-000000000000}"/>
          </ac:picMkLst>
        </pc:picChg>
      </pc:sldChg>
      <pc:sldChg chg="delSp modSp add">
        <pc:chgData name="Fabio Rutz" userId="f22fda11-c687-4a0d-b393-7d1be89da9fe" providerId="ADAL" clId="{6B03712B-0DB7-47F9-8F59-0F925A49F36F}" dt="2021-05-17T10:47:44.517" v="5809" actId="14100"/>
        <pc:sldMkLst>
          <pc:docMk/>
          <pc:sldMk cId="619410660" sldId="342"/>
        </pc:sldMkLst>
        <pc:spChg chg="del mod">
          <ac:chgData name="Fabio Rutz" userId="f22fda11-c687-4a0d-b393-7d1be89da9fe" providerId="ADAL" clId="{6B03712B-0DB7-47F9-8F59-0F925A49F36F}" dt="2021-05-17T10:47:30.648" v="5807" actId="478"/>
          <ac:spMkLst>
            <pc:docMk/>
            <pc:sldMk cId="619410660" sldId="342"/>
            <ac:spMk id="2" creationId="{700BF804-0803-4E92-9E84-C6BD3B8687EE}"/>
          </ac:spMkLst>
        </pc:spChg>
        <pc:spChg chg="mod">
          <ac:chgData name="Fabio Rutz" userId="f22fda11-c687-4a0d-b393-7d1be89da9fe" providerId="ADAL" clId="{6B03712B-0DB7-47F9-8F59-0F925A49F36F}" dt="2021-05-17T10:46:33.594" v="5690" actId="20577"/>
          <ac:spMkLst>
            <pc:docMk/>
            <pc:sldMk cId="619410660" sldId="342"/>
            <ac:spMk id="780" creationId="{00000000-0000-0000-0000-000000000000}"/>
          </ac:spMkLst>
        </pc:spChg>
        <pc:spChg chg="mod">
          <ac:chgData name="Fabio Rutz" userId="f22fda11-c687-4a0d-b393-7d1be89da9fe" providerId="ADAL" clId="{6B03712B-0DB7-47F9-8F59-0F925A49F36F}" dt="2021-05-17T10:46:23.877" v="5660" actId="14100"/>
          <ac:spMkLst>
            <pc:docMk/>
            <pc:sldMk cId="619410660" sldId="342"/>
            <ac:spMk id="782" creationId="{00000000-0000-0000-0000-000000000000}"/>
          </ac:spMkLst>
        </pc:spChg>
        <pc:spChg chg="mod">
          <ac:chgData name="Fabio Rutz" userId="f22fda11-c687-4a0d-b393-7d1be89da9fe" providerId="ADAL" clId="{6B03712B-0DB7-47F9-8F59-0F925A49F36F}" dt="2021-05-17T10:47:03.065" v="5805" actId="20577"/>
          <ac:spMkLst>
            <pc:docMk/>
            <pc:sldMk cId="619410660" sldId="342"/>
            <ac:spMk id="786" creationId="{00000000-0000-0000-0000-000000000000}"/>
          </ac:spMkLst>
        </pc:spChg>
        <pc:picChg chg="mod">
          <ac:chgData name="Fabio Rutz" userId="f22fda11-c687-4a0d-b393-7d1be89da9fe" providerId="ADAL" clId="{6B03712B-0DB7-47F9-8F59-0F925A49F36F}" dt="2021-05-17T10:47:44.517" v="5809" actId="14100"/>
          <ac:picMkLst>
            <pc:docMk/>
            <pc:sldMk cId="619410660" sldId="342"/>
            <ac:picMk id="785" creationId="{00000000-0000-0000-0000-000000000000}"/>
          </ac:picMkLst>
        </pc:picChg>
      </pc:sldChg>
      <pc:sldChg chg="add">
        <pc:chgData name="Fabio Rutz" userId="f22fda11-c687-4a0d-b393-7d1be89da9fe" providerId="ADAL" clId="{6B03712B-0DB7-47F9-8F59-0F925A49F36F}" dt="2021-05-17T10:47:59.266" v="5810"/>
        <pc:sldMkLst>
          <pc:docMk/>
          <pc:sldMk cId="796907506" sldId="343"/>
        </pc:sldMkLst>
      </pc:sldChg>
      <pc:sldChg chg="addSp delSp modSp add setBg">
        <pc:chgData name="Fabio Rutz" userId="f22fda11-c687-4a0d-b393-7d1be89da9fe" providerId="ADAL" clId="{6B03712B-0DB7-47F9-8F59-0F925A49F36F}" dt="2021-05-17T10:50:29.021" v="5910" actId="20577"/>
        <pc:sldMkLst>
          <pc:docMk/>
          <pc:sldMk cId="4022424814" sldId="344"/>
        </pc:sldMkLst>
        <pc:spChg chg="add del mod">
          <ac:chgData name="Fabio Rutz" userId="f22fda11-c687-4a0d-b393-7d1be89da9fe" providerId="ADAL" clId="{6B03712B-0DB7-47F9-8F59-0F925A49F36F}" dt="2021-05-17T10:50:17.574" v="5893" actId="478"/>
          <ac:spMkLst>
            <pc:docMk/>
            <pc:sldMk cId="4022424814" sldId="344"/>
            <ac:spMk id="2" creationId="{D6DC27FE-1A2F-4F0C-9CC5-6802714EBCF8}"/>
          </ac:spMkLst>
        </pc:spChg>
        <pc:spChg chg="mod">
          <ac:chgData name="Fabio Rutz" userId="f22fda11-c687-4a0d-b393-7d1be89da9fe" providerId="ADAL" clId="{6B03712B-0DB7-47F9-8F59-0F925A49F36F}" dt="2021-05-17T10:50:05.512" v="5892" actId="1076"/>
          <ac:spMkLst>
            <pc:docMk/>
            <pc:sldMk cId="4022424814" sldId="344"/>
            <ac:spMk id="738" creationId="{00000000-0000-0000-0000-000000000000}"/>
          </ac:spMkLst>
        </pc:spChg>
        <pc:spChg chg="mod">
          <ac:chgData name="Fabio Rutz" userId="f22fda11-c687-4a0d-b393-7d1be89da9fe" providerId="ADAL" clId="{6B03712B-0DB7-47F9-8F59-0F925A49F36F}" dt="2021-05-17T10:50:29.021" v="5910" actId="20577"/>
          <ac:spMkLst>
            <pc:docMk/>
            <pc:sldMk cId="4022424814" sldId="344"/>
            <ac:spMk id="739" creationId="{00000000-0000-0000-0000-000000000000}"/>
          </ac:spMkLst>
        </pc:spChg>
        <pc:picChg chg="mod">
          <ac:chgData name="Fabio Rutz" userId="f22fda11-c687-4a0d-b393-7d1be89da9fe" providerId="ADAL" clId="{6B03712B-0DB7-47F9-8F59-0F925A49F36F}" dt="2021-05-17T10:49:31.504" v="5814" actId="14826"/>
          <ac:picMkLst>
            <pc:docMk/>
            <pc:sldMk cId="4022424814" sldId="344"/>
            <ac:picMk id="737" creationId="{00000000-0000-0000-0000-000000000000}"/>
          </ac:picMkLst>
        </pc:picChg>
      </pc:sldChg>
      <pc:sldChg chg="modSp add">
        <pc:chgData name="Fabio Rutz" userId="f22fda11-c687-4a0d-b393-7d1be89da9fe" providerId="ADAL" clId="{6B03712B-0DB7-47F9-8F59-0F925A49F36F}" dt="2021-05-17T10:57:42.357" v="6115" actId="20577"/>
        <pc:sldMkLst>
          <pc:docMk/>
          <pc:sldMk cId="2513180837" sldId="345"/>
        </pc:sldMkLst>
        <pc:spChg chg="mod">
          <ac:chgData name="Fabio Rutz" userId="f22fda11-c687-4a0d-b393-7d1be89da9fe" providerId="ADAL" clId="{6B03712B-0DB7-47F9-8F59-0F925A49F36F}" dt="2021-05-17T10:57:31.895" v="6111" actId="1076"/>
          <ac:spMkLst>
            <pc:docMk/>
            <pc:sldMk cId="2513180837" sldId="345"/>
            <ac:spMk id="29" creationId="{DA1E7AAB-024E-43AE-8806-39EF83961283}"/>
          </ac:spMkLst>
        </pc:spChg>
        <pc:spChg chg="mod">
          <ac:chgData name="Fabio Rutz" userId="f22fda11-c687-4a0d-b393-7d1be89da9fe" providerId="ADAL" clId="{6B03712B-0DB7-47F9-8F59-0F925A49F36F}" dt="2021-05-17T10:57:42.357" v="6115" actId="20577"/>
          <ac:spMkLst>
            <pc:docMk/>
            <pc:sldMk cId="2513180837" sldId="345"/>
            <ac:spMk id="626" creationId="{00000000-0000-0000-0000-000000000000}"/>
          </ac:spMkLst>
        </pc:spChg>
        <pc:spChg chg="mod">
          <ac:chgData name="Fabio Rutz" userId="f22fda11-c687-4a0d-b393-7d1be89da9fe" providerId="ADAL" clId="{6B03712B-0DB7-47F9-8F59-0F925A49F36F}" dt="2021-05-17T10:57:29.196" v="6110" actId="20577"/>
          <ac:spMkLst>
            <pc:docMk/>
            <pc:sldMk cId="2513180837" sldId="345"/>
            <ac:spMk id="627" creationId="{00000000-0000-0000-0000-000000000000}"/>
          </ac:spMkLst>
        </pc:spChg>
        <pc:spChg chg="mod">
          <ac:chgData name="Fabio Rutz" userId="f22fda11-c687-4a0d-b393-7d1be89da9fe" providerId="ADAL" clId="{6B03712B-0DB7-47F9-8F59-0F925A49F36F}" dt="2021-05-17T10:57:40.222" v="6113" actId="20577"/>
          <ac:spMkLst>
            <pc:docMk/>
            <pc:sldMk cId="2513180837" sldId="345"/>
            <ac:spMk id="639" creationId="{00000000-0000-0000-0000-000000000000}"/>
          </ac:spMkLst>
        </pc:spChg>
      </pc:sldChg>
      <pc:sldChg chg="addSp delSp modSp add">
        <pc:chgData name="Fabio Rutz" userId="f22fda11-c687-4a0d-b393-7d1be89da9fe" providerId="ADAL" clId="{6B03712B-0DB7-47F9-8F59-0F925A49F36F}" dt="2021-05-17T18:53:13.359" v="6911" actId="1076"/>
        <pc:sldMkLst>
          <pc:docMk/>
          <pc:sldMk cId="3980221027" sldId="346"/>
        </pc:sldMkLst>
        <pc:spChg chg="add del">
          <ac:chgData name="Fabio Rutz" userId="f22fda11-c687-4a0d-b393-7d1be89da9fe" providerId="ADAL" clId="{6B03712B-0DB7-47F9-8F59-0F925A49F36F}" dt="2021-05-17T18:52:39.154" v="6868"/>
          <ac:spMkLst>
            <pc:docMk/>
            <pc:sldMk cId="3980221027" sldId="346"/>
            <ac:spMk id="2" creationId="{870089CB-4100-494F-8FE1-68CA8CBCB10A}"/>
          </ac:spMkLst>
        </pc:spChg>
        <pc:spChg chg="mod">
          <ac:chgData name="Fabio Rutz" userId="f22fda11-c687-4a0d-b393-7d1be89da9fe" providerId="ADAL" clId="{6B03712B-0DB7-47F9-8F59-0F925A49F36F}" dt="2021-05-17T18:53:13.359" v="6911" actId="1076"/>
          <ac:spMkLst>
            <pc:docMk/>
            <pc:sldMk cId="3980221027" sldId="346"/>
            <ac:spMk id="29" creationId="{DA1E7AAB-024E-43AE-8806-39EF83961283}"/>
          </ac:spMkLst>
        </pc:spChg>
        <pc:spChg chg="mod">
          <ac:chgData name="Fabio Rutz" userId="f22fda11-c687-4a0d-b393-7d1be89da9fe" providerId="ADAL" clId="{6B03712B-0DB7-47F9-8F59-0F925A49F36F}" dt="2021-05-17T10:58:31.068" v="6125" actId="20577"/>
          <ac:spMkLst>
            <pc:docMk/>
            <pc:sldMk cId="3980221027" sldId="346"/>
            <ac:spMk id="626" creationId="{00000000-0000-0000-0000-000000000000}"/>
          </ac:spMkLst>
        </pc:spChg>
        <pc:spChg chg="mod">
          <ac:chgData name="Fabio Rutz" userId="f22fda11-c687-4a0d-b393-7d1be89da9fe" providerId="ADAL" clId="{6B03712B-0DB7-47F9-8F59-0F925A49F36F}" dt="2021-05-17T18:51:48.485" v="6866" actId="114"/>
          <ac:spMkLst>
            <pc:docMk/>
            <pc:sldMk cId="3980221027" sldId="346"/>
            <ac:spMk id="627" creationId="{00000000-0000-0000-0000-000000000000}"/>
          </ac:spMkLst>
        </pc:spChg>
        <pc:spChg chg="mod">
          <ac:chgData name="Fabio Rutz" userId="f22fda11-c687-4a0d-b393-7d1be89da9fe" providerId="ADAL" clId="{6B03712B-0DB7-47F9-8F59-0F925A49F36F}" dt="2021-05-17T10:58:45.494" v="6151" actId="20577"/>
          <ac:spMkLst>
            <pc:docMk/>
            <pc:sldMk cId="3980221027" sldId="346"/>
            <ac:spMk id="639" creationId="{00000000-0000-0000-0000-000000000000}"/>
          </ac:spMkLst>
        </pc:spChg>
        <pc:picChg chg="add del mod">
          <ac:chgData name="Fabio Rutz" userId="f22fda11-c687-4a0d-b393-7d1be89da9fe" providerId="ADAL" clId="{6B03712B-0DB7-47F9-8F59-0F925A49F36F}" dt="2021-05-17T11:50:50.359" v="6491" actId="478"/>
          <ac:picMkLst>
            <pc:docMk/>
            <pc:sldMk cId="3980221027" sldId="346"/>
            <ac:picMk id="2" creationId="{C47BAF5A-2F7E-4299-9AF0-857DF7666473}"/>
          </ac:picMkLst>
        </pc:picChg>
        <pc:picChg chg="del">
          <ac:chgData name="Fabio Rutz" userId="f22fda11-c687-4a0d-b393-7d1be89da9fe" providerId="ADAL" clId="{6B03712B-0DB7-47F9-8F59-0F925A49F36F}" dt="2021-05-17T11:50:09.239" v="6487" actId="478"/>
          <ac:picMkLst>
            <pc:docMk/>
            <pc:sldMk cId="3980221027" sldId="346"/>
            <ac:picMk id="3" creationId="{97FEC121-B525-4159-ACCE-D87D246441E2}"/>
          </ac:picMkLst>
        </pc:picChg>
        <pc:picChg chg="add del mod">
          <ac:chgData name="Fabio Rutz" userId="f22fda11-c687-4a0d-b393-7d1be89da9fe" providerId="ADAL" clId="{6B03712B-0DB7-47F9-8F59-0F925A49F36F}" dt="2021-05-17T11:51:34.133" v="6501" actId="478"/>
          <ac:picMkLst>
            <pc:docMk/>
            <pc:sldMk cId="3980221027" sldId="346"/>
            <ac:picMk id="4" creationId="{555A2349-C15E-45F9-9B5B-26A33F96341A}"/>
          </ac:picMkLst>
        </pc:picChg>
        <pc:picChg chg="add del">
          <ac:chgData name="Fabio Rutz" userId="f22fda11-c687-4a0d-b393-7d1be89da9fe" providerId="ADAL" clId="{6B03712B-0DB7-47F9-8F59-0F925A49F36F}" dt="2021-05-17T11:51:27.487" v="6499" actId="478"/>
          <ac:picMkLst>
            <pc:docMk/>
            <pc:sldMk cId="3980221027" sldId="346"/>
            <ac:picMk id="5" creationId="{5AA9F09A-9AA3-41F2-9F76-2DFA3F3E372E}"/>
          </ac:picMkLst>
        </pc:picChg>
        <pc:picChg chg="add mod">
          <ac:chgData name="Fabio Rutz" userId="f22fda11-c687-4a0d-b393-7d1be89da9fe" providerId="ADAL" clId="{6B03712B-0DB7-47F9-8F59-0F925A49F36F}" dt="2021-05-17T11:51:53.815" v="6504" actId="1076"/>
          <ac:picMkLst>
            <pc:docMk/>
            <pc:sldMk cId="3980221027" sldId="346"/>
            <ac:picMk id="6" creationId="{519A18EC-6299-4E86-BE51-0B6579A373F5}"/>
          </ac:picMkLst>
        </pc:picChg>
      </pc:sldChg>
      <pc:sldChg chg="modSp add ord">
        <pc:chgData name="Fabio Rutz" userId="f22fda11-c687-4a0d-b393-7d1be89da9fe" providerId="ADAL" clId="{6B03712B-0DB7-47F9-8F59-0F925A49F36F}" dt="2021-05-17T18:48:12.884" v="6714" actId="20577"/>
        <pc:sldMkLst>
          <pc:docMk/>
          <pc:sldMk cId="2321830081" sldId="347"/>
        </pc:sldMkLst>
        <pc:spChg chg="mod">
          <ac:chgData name="Fabio Rutz" userId="f22fda11-c687-4a0d-b393-7d1be89da9fe" providerId="ADAL" clId="{6B03712B-0DB7-47F9-8F59-0F925A49F36F}" dt="2021-05-17T18:48:12.884" v="6714" actId="20577"/>
          <ac:spMkLst>
            <pc:docMk/>
            <pc:sldMk cId="2321830081" sldId="347"/>
            <ac:spMk id="627" creationId="{00000000-0000-0000-0000-000000000000}"/>
          </ac:spMkLst>
        </pc:spChg>
      </pc:sldChg>
      <pc:sldChg chg="addSp delSp modSp add">
        <pc:chgData name="Fabio Rutz" userId="f22fda11-c687-4a0d-b393-7d1be89da9fe" providerId="ADAL" clId="{6B03712B-0DB7-47F9-8F59-0F925A49F36F}" dt="2021-05-17T18:59:51.833" v="7480"/>
        <pc:sldMkLst>
          <pc:docMk/>
          <pc:sldMk cId="506799580" sldId="348"/>
        </pc:sldMkLst>
        <pc:spChg chg="add mod">
          <ac:chgData name="Fabio Rutz" userId="f22fda11-c687-4a0d-b393-7d1be89da9fe" providerId="ADAL" clId="{6B03712B-0DB7-47F9-8F59-0F925A49F36F}" dt="2021-05-17T18:57:59.128" v="7474" actId="1076"/>
          <ac:spMkLst>
            <pc:docMk/>
            <pc:sldMk cId="506799580" sldId="348"/>
            <ac:spMk id="19" creationId="{67E21346-ECC8-49E2-A235-711A08358038}"/>
          </ac:spMkLst>
        </pc:spChg>
        <pc:spChg chg="add del">
          <ac:chgData name="Fabio Rutz" userId="f22fda11-c687-4a0d-b393-7d1be89da9fe" providerId="ADAL" clId="{6B03712B-0DB7-47F9-8F59-0F925A49F36F}" dt="2021-05-17T18:59:51.833" v="7480"/>
          <ac:spMkLst>
            <pc:docMk/>
            <pc:sldMk cId="506799580" sldId="348"/>
            <ac:spMk id="21" creationId="{FFCFE634-638C-4FA2-BD23-7FC9ADBAFB65}"/>
          </ac:spMkLst>
        </pc:spChg>
        <pc:spChg chg="mod">
          <ac:chgData name="Fabio Rutz" userId="f22fda11-c687-4a0d-b393-7d1be89da9fe" providerId="ADAL" clId="{6B03712B-0DB7-47F9-8F59-0F925A49F36F}" dt="2021-05-17T18:53:16.701" v="6912" actId="1076"/>
          <ac:spMkLst>
            <pc:docMk/>
            <pc:sldMk cId="506799580" sldId="348"/>
            <ac:spMk id="29" creationId="{DA1E7AAB-024E-43AE-8806-39EF83961283}"/>
          </ac:spMkLst>
        </pc:spChg>
        <pc:spChg chg="mod">
          <ac:chgData name="Fabio Rutz" userId="f22fda11-c687-4a0d-b393-7d1be89da9fe" providerId="ADAL" clId="{6B03712B-0DB7-47F9-8F59-0F925A49F36F}" dt="2021-05-17T18:57:35.476" v="7449" actId="1036"/>
          <ac:spMkLst>
            <pc:docMk/>
            <pc:sldMk cId="506799580" sldId="348"/>
            <ac:spMk id="625" creationId="{00000000-0000-0000-0000-000000000000}"/>
          </ac:spMkLst>
        </pc:spChg>
        <pc:spChg chg="mod">
          <ac:chgData name="Fabio Rutz" userId="f22fda11-c687-4a0d-b393-7d1be89da9fe" providerId="ADAL" clId="{6B03712B-0DB7-47F9-8F59-0F925A49F36F}" dt="2021-05-17T18:52:51.050" v="6889" actId="20577"/>
          <ac:spMkLst>
            <pc:docMk/>
            <pc:sldMk cId="506799580" sldId="348"/>
            <ac:spMk id="626" creationId="{00000000-0000-0000-0000-000000000000}"/>
          </ac:spMkLst>
        </pc:spChg>
        <pc:spChg chg="mod">
          <ac:chgData name="Fabio Rutz" userId="f22fda11-c687-4a0d-b393-7d1be89da9fe" providerId="ADAL" clId="{6B03712B-0DB7-47F9-8F59-0F925A49F36F}" dt="2021-05-17T18:57:46.945" v="7472" actId="1035"/>
          <ac:spMkLst>
            <pc:docMk/>
            <pc:sldMk cId="506799580" sldId="348"/>
            <ac:spMk id="627" creationId="{00000000-0000-0000-0000-000000000000}"/>
          </ac:spMkLst>
        </pc:spChg>
        <pc:spChg chg="mod">
          <ac:chgData name="Fabio Rutz" userId="f22fda11-c687-4a0d-b393-7d1be89da9fe" providerId="ADAL" clId="{6B03712B-0DB7-47F9-8F59-0F925A49F36F}" dt="2021-05-17T18:57:35.476" v="7449" actId="1036"/>
          <ac:spMkLst>
            <pc:docMk/>
            <pc:sldMk cId="506799580" sldId="348"/>
            <ac:spMk id="639" creationId="{00000000-0000-0000-0000-000000000000}"/>
          </ac:spMkLst>
        </pc:spChg>
        <pc:picChg chg="add mod">
          <ac:chgData name="Fabio Rutz" userId="f22fda11-c687-4a0d-b393-7d1be89da9fe" providerId="ADAL" clId="{6B03712B-0DB7-47F9-8F59-0F925A49F36F}" dt="2021-05-17T18:59:31.640" v="7478" actId="1076"/>
          <ac:picMkLst>
            <pc:docMk/>
            <pc:sldMk cId="506799580" sldId="348"/>
            <ac:picMk id="2" creationId="{FD0EC895-A45F-4BCB-95B5-F87E38451CF1}"/>
          </ac:picMkLst>
        </pc:picChg>
        <pc:picChg chg="del">
          <ac:chgData name="Fabio Rutz" userId="f22fda11-c687-4a0d-b393-7d1be89da9fe" providerId="ADAL" clId="{6B03712B-0DB7-47F9-8F59-0F925A49F36F}" dt="2021-05-17T18:58:13.183" v="7475" actId="478"/>
          <ac:picMkLst>
            <pc:docMk/>
            <pc:sldMk cId="506799580" sldId="348"/>
            <ac:picMk id="6" creationId="{519A18EC-6299-4E86-BE51-0B6579A373F5}"/>
          </ac:picMkLst>
        </pc:picChg>
      </pc:sldChg>
      <pc:sldChg chg="add">
        <pc:chgData name="Fabio Rutz" userId="f22fda11-c687-4a0d-b393-7d1be89da9fe" providerId="ADAL" clId="{6B03712B-0DB7-47F9-8F59-0F925A49F36F}" dt="2021-05-17T18:59:54.281" v="7481"/>
        <pc:sldMkLst>
          <pc:docMk/>
          <pc:sldMk cId="256104855" sldId="349"/>
        </pc:sldMkLst>
      </pc:sldChg>
      <pc:sldChg chg="add">
        <pc:chgData name="Fabio Rutz" userId="f22fda11-c687-4a0d-b393-7d1be89da9fe" providerId="ADAL" clId="{6B03712B-0DB7-47F9-8F59-0F925A49F36F}" dt="2021-05-17T19:02:26.455" v="7482"/>
        <pc:sldMkLst>
          <pc:docMk/>
          <pc:sldMk cId="186679305" sldId="350"/>
        </pc:sldMkLst>
      </pc:sldChg>
      <pc:sldChg chg="modSp add">
        <pc:chgData name="Fabio Rutz" userId="f22fda11-c687-4a0d-b393-7d1be89da9fe" providerId="ADAL" clId="{6B03712B-0DB7-47F9-8F59-0F925A49F36F}" dt="2021-05-17T19:11:02.853" v="7548" actId="20577"/>
        <pc:sldMkLst>
          <pc:docMk/>
          <pc:sldMk cId="803402271" sldId="351"/>
        </pc:sldMkLst>
        <pc:spChg chg="mod">
          <ac:chgData name="Fabio Rutz" userId="f22fda11-c687-4a0d-b393-7d1be89da9fe" providerId="ADAL" clId="{6B03712B-0DB7-47F9-8F59-0F925A49F36F}" dt="2021-05-17T19:11:02.853" v="7548" actId="20577"/>
          <ac:spMkLst>
            <pc:docMk/>
            <pc:sldMk cId="803402271" sldId="351"/>
            <ac:spMk id="596" creationId="{00000000-0000-0000-0000-000000000000}"/>
          </ac:spMkLst>
        </pc:spChg>
        <pc:spChg chg="mod">
          <ac:chgData name="Fabio Rutz" userId="f22fda11-c687-4a0d-b393-7d1be89da9fe" providerId="ADAL" clId="{6B03712B-0DB7-47F9-8F59-0F925A49F36F}" dt="2021-05-17T19:10:43.713" v="7520" actId="404"/>
          <ac:spMkLst>
            <pc:docMk/>
            <pc:sldMk cId="803402271" sldId="351"/>
            <ac:spMk id="597" creationId="{00000000-0000-0000-0000-000000000000}"/>
          </ac:spMkLst>
        </pc:spChg>
        <pc:spChg chg="mod">
          <ac:chgData name="Fabio Rutz" userId="f22fda11-c687-4a0d-b393-7d1be89da9fe" providerId="ADAL" clId="{6B03712B-0DB7-47F9-8F59-0F925A49F36F}" dt="2021-05-17T19:10:31.204" v="7485" actId="20577"/>
          <ac:spMkLst>
            <pc:docMk/>
            <pc:sldMk cId="803402271" sldId="351"/>
            <ac:spMk id="598" creationId="{00000000-0000-0000-0000-000000000000}"/>
          </ac:spMkLst>
        </pc:spChg>
      </pc:sldChg>
      <pc:sldChg chg="addSp delSp modSp add">
        <pc:chgData name="Fabio Rutz" userId="f22fda11-c687-4a0d-b393-7d1be89da9fe" providerId="ADAL" clId="{6B03712B-0DB7-47F9-8F59-0F925A49F36F}" dt="2021-05-17T19:21:05.677" v="7707" actId="1076"/>
        <pc:sldMkLst>
          <pc:docMk/>
          <pc:sldMk cId="3081526253" sldId="352"/>
        </pc:sldMkLst>
        <pc:spChg chg="del">
          <ac:chgData name="Fabio Rutz" userId="f22fda11-c687-4a0d-b393-7d1be89da9fe" providerId="ADAL" clId="{6B03712B-0DB7-47F9-8F59-0F925A49F36F}" dt="2021-05-17T19:11:34.720" v="7550"/>
          <ac:spMkLst>
            <pc:docMk/>
            <pc:sldMk cId="3081526253" sldId="352"/>
            <ac:spMk id="2" creationId="{0A779E68-742D-4B82-BD5D-CBA4E6AAB894}"/>
          </ac:spMkLst>
        </pc:spChg>
        <pc:spChg chg="del">
          <ac:chgData name="Fabio Rutz" userId="f22fda11-c687-4a0d-b393-7d1be89da9fe" providerId="ADAL" clId="{6B03712B-0DB7-47F9-8F59-0F925A49F36F}" dt="2021-05-17T19:11:34.720" v="7550"/>
          <ac:spMkLst>
            <pc:docMk/>
            <pc:sldMk cId="3081526253" sldId="352"/>
            <ac:spMk id="3" creationId="{F96B1B86-1BCB-42AE-BB88-6900BB543DE0}"/>
          </ac:spMkLst>
        </pc:spChg>
        <pc:spChg chg="del">
          <ac:chgData name="Fabio Rutz" userId="f22fda11-c687-4a0d-b393-7d1be89da9fe" providerId="ADAL" clId="{6B03712B-0DB7-47F9-8F59-0F925A49F36F}" dt="2021-05-17T19:11:34.720" v="7550"/>
          <ac:spMkLst>
            <pc:docMk/>
            <pc:sldMk cId="3081526253" sldId="352"/>
            <ac:spMk id="4" creationId="{7BF6F576-1333-4CBF-8EFA-9220B765412F}"/>
          </ac:spMkLst>
        </pc:spChg>
        <pc:spChg chg="del">
          <ac:chgData name="Fabio Rutz" userId="f22fda11-c687-4a0d-b393-7d1be89da9fe" providerId="ADAL" clId="{6B03712B-0DB7-47F9-8F59-0F925A49F36F}" dt="2021-05-17T19:11:34.720" v="7550"/>
          <ac:spMkLst>
            <pc:docMk/>
            <pc:sldMk cId="3081526253" sldId="352"/>
            <ac:spMk id="5" creationId="{D74771B6-C770-4166-B93F-1A50ED790FAA}"/>
          </ac:spMkLst>
        </pc:spChg>
        <pc:spChg chg="del">
          <ac:chgData name="Fabio Rutz" userId="f22fda11-c687-4a0d-b393-7d1be89da9fe" providerId="ADAL" clId="{6B03712B-0DB7-47F9-8F59-0F925A49F36F}" dt="2021-05-17T19:11:34.720" v="7550"/>
          <ac:spMkLst>
            <pc:docMk/>
            <pc:sldMk cId="3081526253" sldId="352"/>
            <ac:spMk id="6" creationId="{A30B1ECD-417B-45D0-B86D-D470EBC9D4A9}"/>
          </ac:spMkLst>
        </pc:spChg>
        <pc:spChg chg="del">
          <ac:chgData name="Fabio Rutz" userId="f22fda11-c687-4a0d-b393-7d1be89da9fe" providerId="ADAL" clId="{6B03712B-0DB7-47F9-8F59-0F925A49F36F}" dt="2021-05-17T19:11:34.720" v="7550"/>
          <ac:spMkLst>
            <pc:docMk/>
            <pc:sldMk cId="3081526253" sldId="352"/>
            <ac:spMk id="7" creationId="{6B2E70F2-5F86-4E85-8692-D15447ED880C}"/>
          </ac:spMkLst>
        </pc:spChg>
        <pc:spChg chg="del">
          <ac:chgData name="Fabio Rutz" userId="f22fda11-c687-4a0d-b393-7d1be89da9fe" providerId="ADAL" clId="{6B03712B-0DB7-47F9-8F59-0F925A49F36F}" dt="2021-05-17T19:11:34.720" v="7550"/>
          <ac:spMkLst>
            <pc:docMk/>
            <pc:sldMk cId="3081526253" sldId="352"/>
            <ac:spMk id="8" creationId="{81081338-9342-4FA7-A73D-73E7C3C1A2E7}"/>
          </ac:spMkLst>
        </pc:spChg>
        <pc:spChg chg="del">
          <ac:chgData name="Fabio Rutz" userId="f22fda11-c687-4a0d-b393-7d1be89da9fe" providerId="ADAL" clId="{6B03712B-0DB7-47F9-8F59-0F925A49F36F}" dt="2021-05-17T19:11:34.720" v="7550"/>
          <ac:spMkLst>
            <pc:docMk/>
            <pc:sldMk cId="3081526253" sldId="352"/>
            <ac:spMk id="9" creationId="{273B23F0-DCCA-4019-B1C2-3930E3000EBF}"/>
          </ac:spMkLst>
        </pc:spChg>
        <pc:spChg chg="del">
          <ac:chgData name="Fabio Rutz" userId="f22fda11-c687-4a0d-b393-7d1be89da9fe" providerId="ADAL" clId="{6B03712B-0DB7-47F9-8F59-0F925A49F36F}" dt="2021-05-17T19:11:34.720" v="7550"/>
          <ac:spMkLst>
            <pc:docMk/>
            <pc:sldMk cId="3081526253" sldId="352"/>
            <ac:spMk id="10" creationId="{B5C779E6-9389-4713-9691-4D9092E92635}"/>
          </ac:spMkLst>
        </pc:spChg>
        <pc:spChg chg="del">
          <ac:chgData name="Fabio Rutz" userId="f22fda11-c687-4a0d-b393-7d1be89da9fe" providerId="ADAL" clId="{6B03712B-0DB7-47F9-8F59-0F925A49F36F}" dt="2021-05-17T19:11:34.720" v="7550"/>
          <ac:spMkLst>
            <pc:docMk/>
            <pc:sldMk cId="3081526253" sldId="352"/>
            <ac:spMk id="11" creationId="{CA9CD9C7-2EB3-4E07-9D82-C2E49A4C8CC6}"/>
          </ac:spMkLst>
        </pc:spChg>
        <pc:spChg chg="del">
          <ac:chgData name="Fabio Rutz" userId="f22fda11-c687-4a0d-b393-7d1be89da9fe" providerId="ADAL" clId="{6B03712B-0DB7-47F9-8F59-0F925A49F36F}" dt="2021-05-17T19:11:34.720" v="7550"/>
          <ac:spMkLst>
            <pc:docMk/>
            <pc:sldMk cId="3081526253" sldId="352"/>
            <ac:spMk id="12" creationId="{6F85CA0E-7ACF-4E55-8D1A-C8B8FCB8FE5F}"/>
          </ac:spMkLst>
        </pc:spChg>
        <pc:spChg chg="del">
          <ac:chgData name="Fabio Rutz" userId="f22fda11-c687-4a0d-b393-7d1be89da9fe" providerId="ADAL" clId="{6B03712B-0DB7-47F9-8F59-0F925A49F36F}" dt="2021-05-17T19:11:34.720" v="7550"/>
          <ac:spMkLst>
            <pc:docMk/>
            <pc:sldMk cId="3081526253" sldId="352"/>
            <ac:spMk id="13" creationId="{5E487CAB-F72A-4450-B0E9-B9206B5D1A3A}"/>
          </ac:spMkLst>
        </pc:spChg>
        <pc:spChg chg="del">
          <ac:chgData name="Fabio Rutz" userId="f22fda11-c687-4a0d-b393-7d1be89da9fe" providerId="ADAL" clId="{6B03712B-0DB7-47F9-8F59-0F925A49F36F}" dt="2021-05-17T19:11:34.720" v="7550"/>
          <ac:spMkLst>
            <pc:docMk/>
            <pc:sldMk cId="3081526253" sldId="352"/>
            <ac:spMk id="14" creationId="{7490C7C0-9BA2-4262-9043-965EC644BB60}"/>
          </ac:spMkLst>
        </pc:spChg>
        <pc:spChg chg="del">
          <ac:chgData name="Fabio Rutz" userId="f22fda11-c687-4a0d-b393-7d1be89da9fe" providerId="ADAL" clId="{6B03712B-0DB7-47F9-8F59-0F925A49F36F}" dt="2021-05-17T19:11:34.720" v="7550"/>
          <ac:spMkLst>
            <pc:docMk/>
            <pc:sldMk cId="3081526253" sldId="352"/>
            <ac:spMk id="15" creationId="{362DEE74-AAB1-4D55-BD9D-68E4E063A7B1}"/>
          </ac:spMkLst>
        </pc:spChg>
        <pc:spChg chg="del">
          <ac:chgData name="Fabio Rutz" userId="f22fda11-c687-4a0d-b393-7d1be89da9fe" providerId="ADAL" clId="{6B03712B-0DB7-47F9-8F59-0F925A49F36F}" dt="2021-05-17T19:11:34.720" v="7550"/>
          <ac:spMkLst>
            <pc:docMk/>
            <pc:sldMk cId="3081526253" sldId="352"/>
            <ac:spMk id="16" creationId="{5C2A595E-BCB0-4B60-B0B7-92B22268F444}"/>
          </ac:spMkLst>
        </pc:spChg>
        <pc:spChg chg="del">
          <ac:chgData name="Fabio Rutz" userId="f22fda11-c687-4a0d-b393-7d1be89da9fe" providerId="ADAL" clId="{6B03712B-0DB7-47F9-8F59-0F925A49F36F}" dt="2021-05-17T19:11:34.720" v="7550"/>
          <ac:spMkLst>
            <pc:docMk/>
            <pc:sldMk cId="3081526253" sldId="352"/>
            <ac:spMk id="17" creationId="{CE55EEC9-8A4F-4624-88AC-1A79F1BE5AFC}"/>
          </ac:spMkLst>
        </pc:spChg>
        <pc:spChg chg="del">
          <ac:chgData name="Fabio Rutz" userId="f22fda11-c687-4a0d-b393-7d1be89da9fe" providerId="ADAL" clId="{6B03712B-0DB7-47F9-8F59-0F925A49F36F}" dt="2021-05-17T19:11:34.720" v="7550"/>
          <ac:spMkLst>
            <pc:docMk/>
            <pc:sldMk cId="3081526253" sldId="352"/>
            <ac:spMk id="18" creationId="{3AD8CBC9-B498-4C08-8075-D21AA02A5FED}"/>
          </ac:spMkLst>
        </pc:spChg>
        <pc:spChg chg="del">
          <ac:chgData name="Fabio Rutz" userId="f22fda11-c687-4a0d-b393-7d1be89da9fe" providerId="ADAL" clId="{6B03712B-0DB7-47F9-8F59-0F925A49F36F}" dt="2021-05-17T19:11:34.720" v="7550"/>
          <ac:spMkLst>
            <pc:docMk/>
            <pc:sldMk cId="3081526253" sldId="352"/>
            <ac:spMk id="19" creationId="{A875B87A-0836-465E-A1BB-B55C1CC1238E}"/>
          </ac:spMkLst>
        </pc:spChg>
        <pc:spChg chg="del">
          <ac:chgData name="Fabio Rutz" userId="f22fda11-c687-4a0d-b393-7d1be89da9fe" providerId="ADAL" clId="{6B03712B-0DB7-47F9-8F59-0F925A49F36F}" dt="2021-05-17T19:11:34.720" v="7550"/>
          <ac:spMkLst>
            <pc:docMk/>
            <pc:sldMk cId="3081526253" sldId="352"/>
            <ac:spMk id="20" creationId="{86870F67-7FCE-441F-9051-DD0798D831A6}"/>
          </ac:spMkLst>
        </pc:spChg>
        <pc:spChg chg="add mod">
          <ac:chgData name="Fabio Rutz" userId="f22fda11-c687-4a0d-b393-7d1be89da9fe" providerId="ADAL" clId="{6B03712B-0DB7-47F9-8F59-0F925A49F36F}" dt="2021-05-17T19:17:34.937" v="7582" actId="14100"/>
          <ac:spMkLst>
            <pc:docMk/>
            <pc:sldMk cId="3081526253" sldId="352"/>
            <ac:spMk id="21" creationId="{2EF9CDA6-8448-4C78-B453-6FDA2ABE2245}"/>
          </ac:spMkLst>
        </pc:spChg>
        <pc:spChg chg="add mod">
          <ac:chgData name="Fabio Rutz" userId="f22fda11-c687-4a0d-b393-7d1be89da9fe" providerId="ADAL" clId="{6B03712B-0DB7-47F9-8F59-0F925A49F36F}" dt="2021-05-17T19:18:20.151" v="7594" actId="20577"/>
          <ac:spMkLst>
            <pc:docMk/>
            <pc:sldMk cId="3081526253" sldId="352"/>
            <ac:spMk id="22" creationId="{C5140D51-F270-48DC-8719-3987520AF1D5}"/>
          </ac:spMkLst>
        </pc:spChg>
        <pc:spChg chg="add mod">
          <ac:chgData name="Fabio Rutz" userId="f22fda11-c687-4a0d-b393-7d1be89da9fe" providerId="ADAL" clId="{6B03712B-0DB7-47F9-8F59-0F925A49F36F}" dt="2021-05-17T19:18:59.470" v="7618" actId="20577"/>
          <ac:spMkLst>
            <pc:docMk/>
            <pc:sldMk cId="3081526253" sldId="352"/>
            <ac:spMk id="23" creationId="{7B1B47A5-2304-4EDC-8A5D-18C6934298AC}"/>
          </ac:spMkLst>
        </pc:spChg>
        <pc:spChg chg="add mod">
          <ac:chgData name="Fabio Rutz" userId="f22fda11-c687-4a0d-b393-7d1be89da9fe" providerId="ADAL" clId="{6B03712B-0DB7-47F9-8F59-0F925A49F36F}" dt="2021-05-17T19:19:33.016" v="7642" actId="1076"/>
          <ac:spMkLst>
            <pc:docMk/>
            <pc:sldMk cId="3081526253" sldId="352"/>
            <ac:spMk id="24" creationId="{9DBAEDBF-324C-4868-9D87-7C2DBA5DF5CC}"/>
          </ac:spMkLst>
        </pc:spChg>
        <pc:spChg chg="add mod">
          <ac:chgData name="Fabio Rutz" userId="f22fda11-c687-4a0d-b393-7d1be89da9fe" providerId="ADAL" clId="{6B03712B-0DB7-47F9-8F59-0F925A49F36F}" dt="2021-05-17T19:20:10.015" v="7657" actId="1076"/>
          <ac:spMkLst>
            <pc:docMk/>
            <pc:sldMk cId="3081526253" sldId="352"/>
            <ac:spMk id="25" creationId="{3E9F1A8F-B093-43C2-9E17-AC51B1E8AE29}"/>
          </ac:spMkLst>
        </pc:spChg>
        <pc:spChg chg="add mod">
          <ac:chgData name="Fabio Rutz" userId="f22fda11-c687-4a0d-b393-7d1be89da9fe" providerId="ADAL" clId="{6B03712B-0DB7-47F9-8F59-0F925A49F36F}" dt="2021-05-17T19:21:05.677" v="7707" actId="1076"/>
          <ac:spMkLst>
            <pc:docMk/>
            <pc:sldMk cId="3081526253" sldId="352"/>
            <ac:spMk id="26" creationId="{950CE129-AC2B-47F4-BC55-3D55C690E032}"/>
          </ac:spMkLst>
        </pc:spChg>
        <pc:spChg chg="add mod">
          <ac:chgData name="Fabio Rutz" userId="f22fda11-c687-4a0d-b393-7d1be89da9fe" providerId="ADAL" clId="{6B03712B-0DB7-47F9-8F59-0F925A49F36F}" dt="2021-05-17T19:20:59.242" v="7706" actId="1076"/>
          <ac:spMkLst>
            <pc:docMk/>
            <pc:sldMk cId="3081526253" sldId="352"/>
            <ac:spMk id="27" creationId="{3B7561F4-B13D-485A-9546-E572766B30CE}"/>
          </ac:spMkLst>
        </pc:spChg>
      </pc:sldChg>
      <pc:sldChg chg="modSp add">
        <pc:chgData name="Fabio Rutz" userId="f22fda11-c687-4a0d-b393-7d1be89da9fe" providerId="ADAL" clId="{6B03712B-0DB7-47F9-8F59-0F925A49F36F}" dt="2021-05-17T19:21:37.707" v="7750" actId="20577"/>
        <pc:sldMkLst>
          <pc:docMk/>
          <pc:sldMk cId="1411580828" sldId="353"/>
        </pc:sldMkLst>
        <pc:spChg chg="mod">
          <ac:chgData name="Fabio Rutz" userId="f22fda11-c687-4a0d-b393-7d1be89da9fe" providerId="ADAL" clId="{6B03712B-0DB7-47F9-8F59-0F925A49F36F}" dt="2021-05-17T19:21:37.707" v="7750" actId="20577"/>
          <ac:spMkLst>
            <pc:docMk/>
            <pc:sldMk cId="1411580828" sldId="353"/>
            <ac:spMk id="596" creationId="{00000000-0000-0000-0000-000000000000}"/>
          </ac:spMkLst>
        </pc:spChg>
        <pc:spChg chg="mod">
          <ac:chgData name="Fabio Rutz" userId="f22fda11-c687-4a0d-b393-7d1be89da9fe" providerId="ADAL" clId="{6B03712B-0DB7-47F9-8F59-0F925A49F36F}" dt="2021-05-17T19:21:21.443" v="7717" actId="20577"/>
          <ac:spMkLst>
            <pc:docMk/>
            <pc:sldMk cId="1411580828" sldId="353"/>
            <ac:spMk id="597" creationId="{00000000-0000-0000-0000-000000000000}"/>
          </ac:spMkLst>
        </pc:spChg>
        <pc:spChg chg="mod">
          <ac:chgData name="Fabio Rutz" userId="f22fda11-c687-4a0d-b393-7d1be89da9fe" providerId="ADAL" clId="{6B03712B-0DB7-47F9-8F59-0F925A49F36F}" dt="2021-05-17T19:21:12.820" v="7710" actId="20577"/>
          <ac:spMkLst>
            <pc:docMk/>
            <pc:sldMk cId="1411580828" sldId="353"/>
            <ac:spMk id="598" creationId="{00000000-0000-0000-0000-000000000000}"/>
          </ac:spMkLst>
        </pc:spChg>
      </pc:sldChg>
      <pc:sldChg chg="modSp add">
        <pc:chgData name="Fabio Rutz" userId="f22fda11-c687-4a0d-b393-7d1be89da9fe" providerId="ADAL" clId="{6B03712B-0DB7-47F9-8F59-0F925A49F36F}" dt="2021-05-17T19:23:31.704" v="7821" actId="114"/>
        <pc:sldMkLst>
          <pc:docMk/>
          <pc:sldMk cId="3696318285" sldId="354"/>
        </pc:sldMkLst>
        <pc:spChg chg="mod">
          <ac:chgData name="Fabio Rutz" userId="f22fda11-c687-4a0d-b393-7d1be89da9fe" providerId="ADAL" clId="{6B03712B-0DB7-47F9-8F59-0F925A49F36F}" dt="2021-05-17T19:21:53.644" v="7771" actId="20577"/>
          <ac:spMkLst>
            <pc:docMk/>
            <pc:sldMk cId="3696318285" sldId="354"/>
            <ac:spMk id="915" creationId="{00000000-0000-0000-0000-000000000000}"/>
          </ac:spMkLst>
        </pc:spChg>
        <pc:spChg chg="mod">
          <ac:chgData name="Fabio Rutz" userId="f22fda11-c687-4a0d-b393-7d1be89da9fe" providerId="ADAL" clId="{6B03712B-0DB7-47F9-8F59-0F925A49F36F}" dt="2021-05-17T19:23:31.704" v="7821" actId="114"/>
          <ac:spMkLst>
            <pc:docMk/>
            <pc:sldMk cId="3696318285" sldId="354"/>
            <ac:spMk id="916" creationId="{00000000-0000-0000-0000-000000000000}"/>
          </ac:spMkLst>
        </pc:spChg>
        <pc:spChg chg="mod">
          <ac:chgData name="Fabio Rutz" userId="f22fda11-c687-4a0d-b393-7d1be89da9fe" providerId="ADAL" clId="{6B03712B-0DB7-47F9-8F59-0F925A49F36F}" dt="2021-05-17T19:23:08.344" v="7815" actId="1036"/>
          <ac:spMkLst>
            <pc:docMk/>
            <pc:sldMk cId="3696318285" sldId="354"/>
            <ac:spMk id="964" creationId="{00000000-0000-0000-0000-000000000000}"/>
          </ac:spMkLst>
        </pc:spChg>
        <pc:spChg chg="mod">
          <ac:chgData name="Fabio Rutz" userId="f22fda11-c687-4a0d-b393-7d1be89da9fe" providerId="ADAL" clId="{6B03712B-0DB7-47F9-8F59-0F925A49F36F}" dt="2021-05-17T19:23:08.344" v="7815" actId="1036"/>
          <ac:spMkLst>
            <pc:docMk/>
            <pc:sldMk cId="3696318285" sldId="354"/>
            <ac:spMk id="965" creationId="{00000000-0000-0000-0000-000000000000}"/>
          </ac:spMkLst>
        </pc:spChg>
      </pc:sldChg>
      <pc:sldChg chg="addSp modSp add">
        <pc:chgData name="Fabio Rutz" userId="f22fda11-c687-4a0d-b393-7d1be89da9fe" providerId="ADAL" clId="{6B03712B-0DB7-47F9-8F59-0F925A49F36F}" dt="2021-05-17T19:34:24.619" v="7871" actId="14100"/>
        <pc:sldMkLst>
          <pc:docMk/>
          <pc:sldMk cId="2196521755" sldId="355"/>
        </pc:sldMkLst>
        <pc:spChg chg="mod">
          <ac:chgData name="Fabio Rutz" userId="f22fda11-c687-4a0d-b393-7d1be89da9fe" providerId="ADAL" clId="{6B03712B-0DB7-47F9-8F59-0F925A49F36F}" dt="2021-05-17T19:25:27.339" v="7849" actId="1076"/>
          <ac:spMkLst>
            <pc:docMk/>
            <pc:sldMk cId="2196521755" sldId="355"/>
            <ac:spMk id="1014" creationId="{00000000-0000-0000-0000-000000000000}"/>
          </ac:spMkLst>
        </pc:spChg>
        <pc:picChg chg="add mod">
          <ac:chgData name="Fabio Rutz" userId="f22fda11-c687-4a0d-b393-7d1be89da9fe" providerId="ADAL" clId="{6B03712B-0DB7-47F9-8F59-0F925A49F36F}" dt="2021-05-17T19:27:20.276" v="7852" actId="1076"/>
          <ac:picMkLst>
            <pc:docMk/>
            <pc:sldMk cId="2196521755" sldId="355"/>
            <ac:picMk id="2" creationId="{D408A4E9-3CF3-4C35-9E21-89CA734C6EA1}"/>
          </ac:picMkLst>
        </pc:picChg>
        <pc:picChg chg="add mod">
          <ac:chgData name="Fabio Rutz" userId="f22fda11-c687-4a0d-b393-7d1be89da9fe" providerId="ADAL" clId="{6B03712B-0DB7-47F9-8F59-0F925A49F36F}" dt="2021-05-17T19:29:37.505" v="7859" actId="1076"/>
          <ac:picMkLst>
            <pc:docMk/>
            <pc:sldMk cId="2196521755" sldId="355"/>
            <ac:picMk id="3" creationId="{A5947AF7-BDFF-4E2D-AC9D-FB0C1BFD1CAA}"/>
          </ac:picMkLst>
        </pc:picChg>
        <pc:picChg chg="add mod">
          <ac:chgData name="Fabio Rutz" userId="f22fda11-c687-4a0d-b393-7d1be89da9fe" providerId="ADAL" clId="{6B03712B-0DB7-47F9-8F59-0F925A49F36F}" dt="2021-05-17T19:34:24.619" v="7871" actId="14100"/>
          <ac:picMkLst>
            <pc:docMk/>
            <pc:sldMk cId="2196521755" sldId="355"/>
            <ac:picMk id="4" creationId="{F8BE9954-B465-4650-8A50-BBB67459477D}"/>
          </ac:picMkLst>
        </pc:picChg>
        <pc:picChg chg="add mod">
          <ac:chgData name="Fabio Rutz" userId="f22fda11-c687-4a0d-b393-7d1be89da9fe" providerId="ADAL" clId="{6B03712B-0DB7-47F9-8F59-0F925A49F36F}" dt="2021-05-17T19:28:11.220" v="7856" actId="1076"/>
          <ac:picMkLst>
            <pc:docMk/>
            <pc:sldMk cId="2196521755" sldId="355"/>
            <ac:picMk id="1026" creationId="{A33EF70F-D15E-45D8-8115-B00EA9EE5721}"/>
          </ac:picMkLst>
        </pc:picChg>
        <pc:picChg chg="add mod">
          <ac:chgData name="Fabio Rutz" userId="f22fda11-c687-4a0d-b393-7d1be89da9fe" providerId="ADAL" clId="{6B03712B-0DB7-47F9-8F59-0F925A49F36F}" dt="2021-05-17T19:30:35.403" v="7862" actId="1076"/>
          <ac:picMkLst>
            <pc:docMk/>
            <pc:sldMk cId="2196521755" sldId="355"/>
            <ac:picMk id="1028" creationId="{60A160BF-873B-40D5-AC04-58714B8EDC1D}"/>
          </ac:picMkLst>
        </pc:picChg>
        <pc:picChg chg="add mod ord">
          <ac:chgData name="Fabio Rutz" userId="f22fda11-c687-4a0d-b393-7d1be89da9fe" providerId="ADAL" clId="{6B03712B-0DB7-47F9-8F59-0F925A49F36F}" dt="2021-05-17T19:33:11.187" v="7869" actId="1076"/>
          <ac:picMkLst>
            <pc:docMk/>
            <pc:sldMk cId="2196521755" sldId="355"/>
            <ac:picMk id="1030" creationId="{77F70468-2574-4704-A97F-1945388CEC5F}"/>
          </ac:picMkLst>
        </pc:picChg>
      </pc:sldChg>
      <pc:sldChg chg="addSp delSp modSp add">
        <pc:chgData name="Fabio Rutz" userId="f22fda11-c687-4a0d-b393-7d1be89da9fe" providerId="ADAL" clId="{6B03712B-0DB7-47F9-8F59-0F925A49F36F}" dt="2021-05-17T19:40:13.879" v="7880" actId="14100"/>
        <pc:sldMkLst>
          <pc:docMk/>
          <pc:sldMk cId="3739150124" sldId="356"/>
        </pc:sldMkLst>
        <pc:spChg chg="del">
          <ac:chgData name="Fabio Rutz" userId="f22fda11-c687-4a0d-b393-7d1be89da9fe" providerId="ADAL" clId="{6B03712B-0DB7-47F9-8F59-0F925A49F36F}" dt="2021-05-17T19:39:24.385" v="7875" actId="478"/>
          <ac:spMkLst>
            <pc:docMk/>
            <pc:sldMk cId="3739150124" sldId="356"/>
            <ac:spMk id="2" creationId="{D1073FE0-D346-4F41-919C-F6A782F9AF9A}"/>
          </ac:spMkLst>
        </pc:spChg>
        <pc:spChg chg="add del">
          <ac:chgData name="Fabio Rutz" userId="f22fda11-c687-4a0d-b393-7d1be89da9fe" providerId="ADAL" clId="{6B03712B-0DB7-47F9-8F59-0F925A49F36F}" dt="2021-05-17T19:39:26.788" v="7877"/>
          <ac:spMkLst>
            <pc:docMk/>
            <pc:sldMk cId="3739150124" sldId="356"/>
            <ac:spMk id="3" creationId="{9516A524-2D82-45EC-B2A0-32CBCEAD30D6}"/>
          </ac:spMkLst>
        </pc:spChg>
        <pc:picChg chg="add mod">
          <ac:chgData name="Fabio Rutz" userId="f22fda11-c687-4a0d-b393-7d1be89da9fe" providerId="ADAL" clId="{6B03712B-0DB7-47F9-8F59-0F925A49F36F}" dt="2021-05-17T19:40:13.879" v="7880" actId="14100"/>
          <ac:picMkLst>
            <pc:docMk/>
            <pc:sldMk cId="3739150124" sldId="356"/>
            <ac:picMk id="4" creationId="{A81457B6-19D2-4279-96CB-C5BF66026463}"/>
          </ac:picMkLst>
        </pc:picChg>
      </pc:sldChg>
      <pc:sldChg chg="modSp add">
        <pc:chgData name="Fabio Rutz" userId="f22fda11-c687-4a0d-b393-7d1be89da9fe" providerId="ADAL" clId="{6B03712B-0DB7-47F9-8F59-0F925A49F36F}" dt="2021-05-17T19:41:45.526" v="7930" actId="14100"/>
        <pc:sldMkLst>
          <pc:docMk/>
          <pc:sldMk cId="1598870489" sldId="357"/>
        </pc:sldMkLst>
        <pc:spChg chg="mod">
          <ac:chgData name="Fabio Rutz" userId="f22fda11-c687-4a0d-b393-7d1be89da9fe" providerId="ADAL" clId="{6B03712B-0DB7-47F9-8F59-0F925A49F36F}" dt="2021-05-17T19:41:45.526" v="7930" actId="14100"/>
          <ac:spMkLst>
            <pc:docMk/>
            <pc:sldMk cId="1598870489" sldId="357"/>
            <ac:spMk id="596" creationId="{00000000-0000-0000-0000-000000000000}"/>
          </ac:spMkLst>
        </pc:spChg>
        <pc:spChg chg="mod">
          <ac:chgData name="Fabio Rutz" userId="f22fda11-c687-4a0d-b393-7d1be89da9fe" providerId="ADAL" clId="{6B03712B-0DB7-47F9-8F59-0F925A49F36F}" dt="2021-05-17T19:41:34.384" v="7890" actId="20577"/>
          <ac:spMkLst>
            <pc:docMk/>
            <pc:sldMk cId="1598870489" sldId="357"/>
            <ac:spMk id="597" creationId="{00000000-0000-0000-0000-000000000000}"/>
          </ac:spMkLst>
        </pc:spChg>
        <pc:spChg chg="mod">
          <ac:chgData name="Fabio Rutz" userId="f22fda11-c687-4a0d-b393-7d1be89da9fe" providerId="ADAL" clId="{6B03712B-0DB7-47F9-8F59-0F925A49F36F}" dt="2021-05-17T19:41:31.602" v="7883" actId="20577"/>
          <ac:spMkLst>
            <pc:docMk/>
            <pc:sldMk cId="1598870489" sldId="357"/>
            <ac:spMk id="598" creationId="{00000000-0000-0000-0000-000000000000}"/>
          </ac:spMkLst>
        </pc:spChg>
      </pc:sldChg>
      <pc:sldChg chg="addSp delSp modSp add">
        <pc:chgData name="Fabio Rutz" userId="f22fda11-c687-4a0d-b393-7d1be89da9fe" providerId="ADAL" clId="{6B03712B-0DB7-47F9-8F59-0F925A49F36F}" dt="2021-05-24T11:59:06.024" v="9002" actId="14100"/>
        <pc:sldMkLst>
          <pc:docMk/>
          <pc:sldMk cId="1478887295" sldId="358"/>
        </pc:sldMkLst>
        <pc:spChg chg="del">
          <ac:chgData name="Fabio Rutz" userId="f22fda11-c687-4a0d-b393-7d1be89da9fe" providerId="ADAL" clId="{6B03712B-0DB7-47F9-8F59-0F925A49F36F}" dt="2021-05-18T13:45:58.033" v="7932" actId="478"/>
          <ac:spMkLst>
            <pc:docMk/>
            <pc:sldMk cId="1478887295" sldId="358"/>
            <ac:spMk id="2" creationId="{6514FA21-A173-468F-8265-C098F693ED64}"/>
          </ac:spMkLst>
        </pc:spChg>
        <pc:spChg chg="del">
          <ac:chgData name="Fabio Rutz" userId="f22fda11-c687-4a0d-b393-7d1be89da9fe" providerId="ADAL" clId="{6B03712B-0DB7-47F9-8F59-0F925A49F36F}" dt="2021-05-18T13:45:58.033" v="7932" actId="478"/>
          <ac:spMkLst>
            <pc:docMk/>
            <pc:sldMk cId="1478887295" sldId="358"/>
            <ac:spMk id="3" creationId="{712C2DD0-6919-442F-965E-41B33AE26176}"/>
          </ac:spMkLst>
        </pc:spChg>
        <pc:spChg chg="del">
          <ac:chgData name="Fabio Rutz" userId="f22fda11-c687-4a0d-b393-7d1be89da9fe" providerId="ADAL" clId="{6B03712B-0DB7-47F9-8F59-0F925A49F36F}" dt="2021-05-18T13:45:58.033" v="7932" actId="478"/>
          <ac:spMkLst>
            <pc:docMk/>
            <pc:sldMk cId="1478887295" sldId="358"/>
            <ac:spMk id="4" creationId="{929059E6-E998-49A0-8760-2C9F9A6685AC}"/>
          </ac:spMkLst>
        </pc:spChg>
        <pc:picChg chg="add mod">
          <ac:chgData name="Fabio Rutz" userId="f22fda11-c687-4a0d-b393-7d1be89da9fe" providerId="ADAL" clId="{6B03712B-0DB7-47F9-8F59-0F925A49F36F}" dt="2021-05-18T13:47:25.580" v="7938" actId="14100"/>
          <ac:picMkLst>
            <pc:docMk/>
            <pc:sldMk cId="1478887295" sldId="358"/>
            <ac:picMk id="1026" creationId="{3570F430-37C0-4E8A-B0B2-144409DC3336}"/>
          </ac:picMkLst>
        </pc:picChg>
        <pc:picChg chg="add mod ord">
          <ac:chgData name="Fabio Rutz" userId="f22fda11-c687-4a0d-b393-7d1be89da9fe" providerId="ADAL" clId="{6B03712B-0DB7-47F9-8F59-0F925A49F36F}" dt="2021-05-18T13:47:33.654" v="7941" actId="167"/>
          <ac:picMkLst>
            <pc:docMk/>
            <pc:sldMk cId="1478887295" sldId="358"/>
            <ac:picMk id="1028" creationId="{7559A04C-F3C3-442D-9703-7B572A1E65AD}"/>
          </ac:picMkLst>
        </pc:picChg>
        <pc:picChg chg="add mod">
          <ac:chgData name="Fabio Rutz" userId="f22fda11-c687-4a0d-b393-7d1be89da9fe" providerId="ADAL" clId="{6B03712B-0DB7-47F9-8F59-0F925A49F36F}" dt="2021-05-18T13:49:30.547" v="7944" actId="1076"/>
          <ac:picMkLst>
            <pc:docMk/>
            <pc:sldMk cId="1478887295" sldId="358"/>
            <ac:picMk id="1030" creationId="{B7DA638E-AFDE-4DFB-B6CF-CBD84895674D}"/>
          </ac:picMkLst>
        </pc:picChg>
        <pc:picChg chg="add mod ord">
          <ac:chgData name="Fabio Rutz" userId="f22fda11-c687-4a0d-b393-7d1be89da9fe" providerId="ADAL" clId="{6B03712B-0DB7-47F9-8F59-0F925A49F36F}" dt="2021-05-18T13:51:25.596" v="7955" actId="1076"/>
          <ac:picMkLst>
            <pc:docMk/>
            <pc:sldMk cId="1478887295" sldId="358"/>
            <ac:picMk id="1032" creationId="{71B005D1-AC52-4145-ADB1-3F881FDB3B46}"/>
          </ac:picMkLst>
        </pc:picChg>
        <pc:picChg chg="add mod">
          <ac:chgData name="Fabio Rutz" userId="f22fda11-c687-4a0d-b393-7d1be89da9fe" providerId="ADAL" clId="{6B03712B-0DB7-47F9-8F59-0F925A49F36F}" dt="2021-05-24T11:59:06.024" v="9002" actId="14100"/>
          <ac:picMkLst>
            <pc:docMk/>
            <pc:sldMk cId="1478887295" sldId="358"/>
            <ac:picMk id="1034" creationId="{838F3D13-EFC5-4C58-B74C-E5DC6B532E6B}"/>
          </ac:picMkLst>
        </pc:picChg>
        <pc:picChg chg="add del mod">
          <ac:chgData name="Fabio Rutz" userId="f22fda11-c687-4a0d-b393-7d1be89da9fe" providerId="ADAL" clId="{6B03712B-0DB7-47F9-8F59-0F925A49F36F}" dt="2021-05-24T11:58:59.703" v="8999" actId="478"/>
          <ac:picMkLst>
            <pc:docMk/>
            <pc:sldMk cId="1478887295" sldId="358"/>
            <ac:picMk id="1036" creationId="{674C010E-5D64-4A96-BBB2-EDC224D42455}"/>
          </ac:picMkLst>
        </pc:picChg>
        <pc:picChg chg="add mod">
          <ac:chgData name="Fabio Rutz" userId="f22fda11-c687-4a0d-b393-7d1be89da9fe" providerId="ADAL" clId="{6B03712B-0DB7-47F9-8F59-0F925A49F36F}" dt="2021-05-24T11:59:01.605" v="9000" actId="1076"/>
          <ac:picMkLst>
            <pc:docMk/>
            <pc:sldMk cId="1478887295" sldId="358"/>
            <ac:picMk id="1038" creationId="{CA4ACB7D-1E86-4057-8FAA-03CBCD27E84F}"/>
          </ac:picMkLst>
        </pc:picChg>
      </pc:sldChg>
      <pc:sldChg chg="addSp delSp modSp add">
        <pc:chgData name="Fabio Rutz" userId="f22fda11-c687-4a0d-b393-7d1be89da9fe" providerId="ADAL" clId="{6B03712B-0DB7-47F9-8F59-0F925A49F36F}" dt="2021-05-18T14:24:49.529" v="8332"/>
        <pc:sldMkLst>
          <pc:docMk/>
          <pc:sldMk cId="2233667002" sldId="359"/>
        </pc:sldMkLst>
        <pc:spChg chg="del">
          <ac:chgData name="Fabio Rutz" userId="f22fda11-c687-4a0d-b393-7d1be89da9fe" providerId="ADAL" clId="{6B03712B-0DB7-47F9-8F59-0F925A49F36F}" dt="2021-05-18T14:21:58.417" v="8015" actId="478"/>
          <ac:spMkLst>
            <pc:docMk/>
            <pc:sldMk cId="2233667002" sldId="359"/>
            <ac:spMk id="29" creationId="{DA1E7AAB-024E-43AE-8806-39EF83961283}"/>
          </ac:spMkLst>
        </pc:spChg>
        <pc:spChg chg="mod">
          <ac:chgData name="Fabio Rutz" userId="f22fda11-c687-4a0d-b393-7d1be89da9fe" providerId="ADAL" clId="{6B03712B-0DB7-47F9-8F59-0F925A49F36F}" dt="2021-05-18T14:21:50.343" v="8012" actId="1076"/>
          <ac:spMkLst>
            <pc:docMk/>
            <pc:sldMk cId="2233667002" sldId="359"/>
            <ac:spMk id="625" creationId="{00000000-0000-0000-0000-000000000000}"/>
          </ac:spMkLst>
        </pc:spChg>
        <pc:spChg chg="mod">
          <ac:chgData name="Fabio Rutz" userId="f22fda11-c687-4a0d-b393-7d1be89da9fe" providerId="ADAL" clId="{6B03712B-0DB7-47F9-8F59-0F925A49F36F}" dt="2021-05-18T13:55:38.641" v="7978" actId="20577"/>
          <ac:spMkLst>
            <pc:docMk/>
            <pc:sldMk cId="2233667002" sldId="359"/>
            <ac:spMk id="626" creationId="{00000000-0000-0000-0000-000000000000}"/>
          </ac:spMkLst>
        </pc:spChg>
        <pc:spChg chg="mod">
          <ac:chgData name="Fabio Rutz" userId="f22fda11-c687-4a0d-b393-7d1be89da9fe" providerId="ADAL" clId="{6B03712B-0DB7-47F9-8F59-0F925A49F36F}" dt="2021-05-18T14:24:40.148" v="8330" actId="20577"/>
          <ac:spMkLst>
            <pc:docMk/>
            <pc:sldMk cId="2233667002" sldId="359"/>
            <ac:spMk id="627" creationId="{00000000-0000-0000-0000-000000000000}"/>
          </ac:spMkLst>
        </pc:spChg>
        <pc:spChg chg="mod">
          <ac:chgData name="Fabio Rutz" userId="f22fda11-c687-4a0d-b393-7d1be89da9fe" providerId="ADAL" clId="{6B03712B-0DB7-47F9-8F59-0F925A49F36F}" dt="2021-05-18T14:21:52.782" v="8013" actId="20577"/>
          <ac:spMkLst>
            <pc:docMk/>
            <pc:sldMk cId="2233667002" sldId="359"/>
            <ac:spMk id="639" creationId="{00000000-0000-0000-0000-000000000000}"/>
          </ac:spMkLst>
        </pc:spChg>
        <pc:picChg chg="del">
          <ac:chgData name="Fabio Rutz" userId="f22fda11-c687-4a0d-b393-7d1be89da9fe" providerId="ADAL" clId="{6B03712B-0DB7-47F9-8F59-0F925A49F36F}" dt="2021-05-18T14:21:17.703" v="7979" actId="478"/>
          <ac:picMkLst>
            <pc:docMk/>
            <pc:sldMk cId="2233667002" sldId="359"/>
            <ac:picMk id="2" creationId="{3E65F954-2411-4FDF-B97F-E9A2203CFD9E}"/>
          </ac:picMkLst>
        </pc:picChg>
        <pc:picChg chg="add del">
          <ac:chgData name="Fabio Rutz" userId="f22fda11-c687-4a0d-b393-7d1be89da9fe" providerId="ADAL" clId="{6B03712B-0DB7-47F9-8F59-0F925A49F36F}" dt="2021-05-18T14:24:49.529" v="8332"/>
          <ac:picMkLst>
            <pc:docMk/>
            <pc:sldMk cId="2233667002" sldId="359"/>
            <ac:picMk id="20" creationId="{123EC736-895B-46D7-B331-394FE3C65C8F}"/>
          </ac:picMkLst>
        </pc:picChg>
        <pc:picChg chg="add mod ord">
          <ac:chgData name="Fabio Rutz" userId="f22fda11-c687-4a0d-b393-7d1be89da9fe" providerId="ADAL" clId="{6B03712B-0DB7-47F9-8F59-0F925A49F36F}" dt="2021-05-18T14:21:27.342" v="7983" actId="167"/>
          <ac:picMkLst>
            <pc:docMk/>
            <pc:sldMk cId="2233667002" sldId="359"/>
            <ac:picMk id="2050" creationId="{F90787B0-B08F-4DF6-99AA-60522CFC8DB0}"/>
          </ac:picMkLst>
        </pc:picChg>
      </pc:sldChg>
      <pc:sldChg chg="addSp delSp modSp add">
        <pc:chgData name="Fabio Rutz" userId="f22fda11-c687-4a0d-b393-7d1be89da9fe" providerId="ADAL" clId="{6B03712B-0DB7-47F9-8F59-0F925A49F36F}" dt="2021-05-23T11:19:49.856" v="8403" actId="20577"/>
        <pc:sldMkLst>
          <pc:docMk/>
          <pc:sldMk cId="944326594" sldId="360"/>
        </pc:sldMkLst>
        <pc:spChg chg="mod">
          <ac:chgData name="Fabio Rutz" userId="f22fda11-c687-4a0d-b393-7d1be89da9fe" providerId="ADAL" clId="{6B03712B-0DB7-47F9-8F59-0F925A49F36F}" dt="2021-05-18T14:24:56.800" v="8339" actId="20577"/>
          <ac:spMkLst>
            <pc:docMk/>
            <pc:sldMk cId="944326594" sldId="360"/>
            <ac:spMk id="626" creationId="{00000000-0000-0000-0000-000000000000}"/>
          </ac:spMkLst>
        </pc:spChg>
        <pc:spChg chg="mod">
          <ac:chgData name="Fabio Rutz" userId="f22fda11-c687-4a0d-b393-7d1be89da9fe" providerId="ADAL" clId="{6B03712B-0DB7-47F9-8F59-0F925A49F36F}" dt="2021-05-23T11:19:49.856" v="8403" actId="20577"/>
          <ac:spMkLst>
            <pc:docMk/>
            <pc:sldMk cId="944326594" sldId="360"/>
            <ac:spMk id="627" creationId="{00000000-0000-0000-0000-000000000000}"/>
          </ac:spMkLst>
        </pc:spChg>
        <pc:spChg chg="mod">
          <ac:chgData name="Fabio Rutz" userId="f22fda11-c687-4a0d-b393-7d1be89da9fe" providerId="ADAL" clId="{6B03712B-0DB7-47F9-8F59-0F925A49F36F}" dt="2021-05-18T14:25:02.737" v="8345" actId="20577"/>
          <ac:spMkLst>
            <pc:docMk/>
            <pc:sldMk cId="944326594" sldId="360"/>
            <ac:spMk id="639" creationId="{00000000-0000-0000-0000-000000000000}"/>
          </ac:spMkLst>
        </pc:spChg>
        <pc:picChg chg="add mod">
          <ac:chgData name="Fabio Rutz" userId="f22fda11-c687-4a0d-b393-7d1be89da9fe" providerId="ADAL" clId="{6B03712B-0DB7-47F9-8F59-0F925A49F36F}" dt="2021-05-23T11:17:55.272" v="8348" actId="1076"/>
          <ac:picMkLst>
            <pc:docMk/>
            <pc:sldMk cId="944326594" sldId="360"/>
            <ac:picMk id="1026" creationId="{58BB5FDD-F09D-41F3-BF23-FFED85F63734}"/>
          </ac:picMkLst>
        </pc:picChg>
        <pc:picChg chg="del">
          <ac:chgData name="Fabio Rutz" userId="f22fda11-c687-4a0d-b393-7d1be89da9fe" providerId="ADAL" clId="{6B03712B-0DB7-47F9-8F59-0F925A49F36F}" dt="2021-05-23T11:17:13.254" v="8346" actId="478"/>
          <ac:picMkLst>
            <pc:docMk/>
            <pc:sldMk cId="944326594" sldId="360"/>
            <ac:picMk id="2050" creationId="{F90787B0-B08F-4DF6-99AA-60522CFC8DB0}"/>
          </ac:picMkLst>
        </pc:picChg>
      </pc:sldChg>
      <pc:sldChg chg="addSp delSp modSp add">
        <pc:chgData name="Fabio Rutz" userId="f22fda11-c687-4a0d-b393-7d1be89da9fe" providerId="ADAL" clId="{6B03712B-0DB7-47F9-8F59-0F925A49F36F}" dt="2021-05-23T12:19:46.659" v="8495" actId="14100"/>
        <pc:sldMkLst>
          <pc:docMk/>
          <pc:sldMk cId="2485256971" sldId="361"/>
        </pc:sldMkLst>
        <pc:spChg chg="mod">
          <ac:chgData name="Fabio Rutz" userId="f22fda11-c687-4a0d-b393-7d1be89da9fe" providerId="ADAL" clId="{6B03712B-0DB7-47F9-8F59-0F925A49F36F}" dt="2021-05-23T12:19:00.667" v="8426" actId="20577"/>
          <ac:spMkLst>
            <pc:docMk/>
            <pc:sldMk cId="2485256971" sldId="361"/>
            <ac:spMk id="626" creationId="{00000000-0000-0000-0000-000000000000}"/>
          </ac:spMkLst>
        </pc:spChg>
        <pc:spChg chg="mod">
          <ac:chgData name="Fabio Rutz" userId="f22fda11-c687-4a0d-b393-7d1be89da9fe" providerId="ADAL" clId="{6B03712B-0DB7-47F9-8F59-0F925A49F36F}" dt="2021-05-23T12:19:35.141" v="8491" actId="20577"/>
          <ac:spMkLst>
            <pc:docMk/>
            <pc:sldMk cId="2485256971" sldId="361"/>
            <ac:spMk id="627" creationId="{00000000-0000-0000-0000-000000000000}"/>
          </ac:spMkLst>
        </pc:spChg>
        <pc:spChg chg="mod">
          <ac:chgData name="Fabio Rutz" userId="f22fda11-c687-4a0d-b393-7d1be89da9fe" providerId="ADAL" clId="{6B03712B-0DB7-47F9-8F59-0F925A49F36F}" dt="2021-05-23T12:19:11.871" v="8441" actId="14100"/>
          <ac:spMkLst>
            <pc:docMk/>
            <pc:sldMk cId="2485256971" sldId="361"/>
            <ac:spMk id="639" creationId="{00000000-0000-0000-0000-000000000000}"/>
          </ac:spMkLst>
        </pc:spChg>
        <pc:picChg chg="add mod">
          <ac:chgData name="Fabio Rutz" userId="f22fda11-c687-4a0d-b393-7d1be89da9fe" providerId="ADAL" clId="{6B03712B-0DB7-47F9-8F59-0F925A49F36F}" dt="2021-05-23T12:19:46.659" v="8495" actId="14100"/>
          <ac:picMkLst>
            <pc:docMk/>
            <pc:sldMk cId="2485256971" sldId="361"/>
            <ac:picMk id="18" creationId="{6D2F5505-422D-4958-993A-2604C47DEE73}"/>
          </ac:picMkLst>
        </pc:picChg>
        <pc:picChg chg="del">
          <ac:chgData name="Fabio Rutz" userId="f22fda11-c687-4a0d-b393-7d1be89da9fe" providerId="ADAL" clId="{6B03712B-0DB7-47F9-8F59-0F925A49F36F}" dt="2021-05-23T12:19:37.359" v="8492" actId="478"/>
          <ac:picMkLst>
            <pc:docMk/>
            <pc:sldMk cId="2485256971" sldId="361"/>
            <ac:picMk id="1026" creationId="{58BB5FDD-F09D-41F3-BF23-FFED85F63734}"/>
          </ac:picMkLst>
        </pc:picChg>
      </pc:sldChg>
      <pc:sldChg chg="addSp delSp modSp add">
        <pc:chgData name="Fabio Rutz" userId="f22fda11-c687-4a0d-b393-7d1be89da9fe" providerId="ADAL" clId="{6B03712B-0DB7-47F9-8F59-0F925A49F36F}" dt="2021-05-24T10:37:17.312" v="8777" actId="167"/>
        <pc:sldMkLst>
          <pc:docMk/>
          <pc:sldMk cId="2324769484" sldId="362"/>
        </pc:sldMkLst>
        <pc:spChg chg="mod">
          <ac:chgData name="Fabio Rutz" userId="f22fda11-c687-4a0d-b393-7d1be89da9fe" providerId="ADAL" clId="{6B03712B-0DB7-47F9-8F59-0F925A49F36F}" dt="2021-05-24T10:34:06.039" v="8524" actId="20577"/>
          <ac:spMkLst>
            <pc:docMk/>
            <pc:sldMk cId="2324769484" sldId="362"/>
            <ac:spMk id="626" creationId="{00000000-0000-0000-0000-000000000000}"/>
          </ac:spMkLst>
        </pc:spChg>
        <pc:spChg chg="mod">
          <ac:chgData name="Fabio Rutz" userId="f22fda11-c687-4a0d-b393-7d1be89da9fe" providerId="ADAL" clId="{6B03712B-0DB7-47F9-8F59-0F925A49F36F}" dt="2021-05-24T10:36:13.862" v="8768" actId="20577"/>
          <ac:spMkLst>
            <pc:docMk/>
            <pc:sldMk cId="2324769484" sldId="362"/>
            <ac:spMk id="627" creationId="{00000000-0000-0000-0000-000000000000}"/>
          </ac:spMkLst>
        </pc:spChg>
        <pc:spChg chg="mod">
          <ac:chgData name="Fabio Rutz" userId="f22fda11-c687-4a0d-b393-7d1be89da9fe" providerId="ADAL" clId="{6B03712B-0DB7-47F9-8F59-0F925A49F36F}" dt="2021-05-24T10:34:14.596" v="8531" actId="20577"/>
          <ac:spMkLst>
            <pc:docMk/>
            <pc:sldMk cId="2324769484" sldId="362"/>
            <ac:spMk id="639" creationId="{00000000-0000-0000-0000-000000000000}"/>
          </ac:spMkLst>
        </pc:spChg>
        <pc:picChg chg="del">
          <ac:chgData name="Fabio Rutz" userId="f22fda11-c687-4a0d-b393-7d1be89da9fe" providerId="ADAL" clId="{6B03712B-0DB7-47F9-8F59-0F925A49F36F}" dt="2021-05-24T10:36:26.343" v="8769" actId="478"/>
          <ac:picMkLst>
            <pc:docMk/>
            <pc:sldMk cId="2324769484" sldId="362"/>
            <ac:picMk id="18" creationId="{6D2F5505-422D-4958-993A-2604C47DEE73}"/>
          </ac:picMkLst>
        </pc:picChg>
        <pc:picChg chg="add del mod">
          <ac:chgData name="Fabio Rutz" userId="f22fda11-c687-4a0d-b393-7d1be89da9fe" providerId="ADAL" clId="{6B03712B-0DB7-47F9-8F59-0F925A49F36F}" dt="2021-05-24T10:36:36.271" v="8773" actId="478"/>
          <ac:picMkLst>
            <pc:docMk/>
            <pc:sldMk cId="2324769484" sldId="362"/>
            <ac:picMk id="19" creationId="{94ACB5BE-746E-47E4-ABEB-E9083CDB0F6F}"/>
          </ac:picMkLst>
        </pc:picChg>
        <pc:picChg chg="add mod ord">
          <ac:chgData name="Fabio Rutz" userId="f22fda11-c687-4a0d-b393-7d1be89da9fe" providerId="ADAL" clId="{6B03712B-0DB7-47F9-8F59-0F925A49F36F}" dt="2021-05-24T10:37:17.312" v="8777" actId="167"/>
          <ac:picMkLst>
            <pc:docMk/>
            <pc:sldMk cId="2324769484" sldId="362"/>
            <ac:picMk id="2050" creationId="{1E32874B-4981-449E-ADF5-A088CA2F6C8B}"/>
          </ac:picMkLst>
        </pc:picChg>
      </pc:sldChg>
      <pc:sldChg chg="addSp delSp modSp add">
        <pc:chgData name="Fabio Rutz" userId="f22fda11-c687-4a0d-b393-7d1be89da9fe" providerId="ADAL" clId="{6B03712B-0DB7-47F9-8F59-0F925A49F36F}" dt="2021-05-24T11:58:36.133" v="8997" actId="1076"/>
        <pc:sldMkLst>
          <pc:docMk/>
          <pc:sldMk cId="1140739672" sldId="363"/>
        </pc:sldMkLst>
        <pc:spChg chg="mod">
          <ac:chgData name="Fabio Rutz" userId="f22fda11-c687-4a0d-b393-7d1be89da9fe" providerId="ADAL" clId="{6B03712B-0DB7-47F9-8F59-0F925A49F36F}" dt="2021-05-24T11:54:43.626" v="8797" actId="20577"/>
          <ac:spMkLst>
            <pc:docMk/>
            <pc:sldMk cId="1140739672" sldId="363"/>
            <ac:spMk id="626" creationId="{00000000-0000-0000-0000-000000000000}"/>
          </ac:spMkLst>
        </pc:spChg>
        <pc:spChg chg="mod">
          <ac:chgData name="Fabio Rutz" userId="f22fda11-c687-4a0d-b393-7d1be89da9fe" providerId="ADAL" clId="{6B03712B-0DB7-47F9-8F59-0F925A49F36F}" dt="2021-05-24T11:56:57.426" v="8986" actId="20577"/>
          <ac:spMkLst>
            <pc:docMk/>
            <pc:sldMk cId="1140739672" sldId="363"/>
            <ac:spMk id="627" creationId="{00000000-0000-0000-0000-000000000000}"/>
          </ac:spMkLst>
        </pc:spChg>
        <pc:spChg chg="mod">
          <ac:chgData name="Fabio Rutz" userId="f22fda11-c687-4a0d-b393-7d1be89da9fe" providerId="ADAL" clId="{6B03712B-0DB7-47F9-8F59-0F925A49F36F}" dt="2021-05-24T11:54:47.164" v="8799" actId="20577"/>
          <ac:spMkLst>
            <pc:docMk/>
            <pc:sldMk cId="1140739672" sldId="363"/>
            <ac:spMk id="639" creationId="{00000000-0000-0000-0000-000000000000}"/>
          </ac:spMkLst>
        </pc:spChg>
        <pc:picChg chg="add del mod ord">
          <ac:chgData name="Fabio Rutz" userId="f22fda11-c687-4a0d-b393-7d1be89da9fe" providerId="ADAL" clId="{6B03712B-0DB7-47F9-8F59-0F925A49F36F}" dt="2021-05-24T11:57:41.535" v="8993" actId="478"/>
          <ac:picMkLst>
            <pc:docMk/>
            <pc:sldMk cId="1140739672" sldId="363"/>
            <ac:picMk id="1026" creationId="{D199E3BD-F94A-4924-B74E-B14DC5CF9BA8}"/>
          </ac:picMkLst>
        </pc:picChg>
        <pc:picChg chg="add mod">
          <ac:chgData name="Fabio Rutz" userId="f22fda11-c687-4a0d-b393-7d1be89da9fe" providerId="ADAL" clId="{6B03712B-0DB7-47F9-8F59-0F925A49F36F}" dt="2021-05-24T11:58:36.133" v="8997" actId="1076"/>
          <ac:picMkLst>
            <pc:docMk/>
            <pc:sldMk cId="1140739672" sldId="363"/>
            <ac:picMk id="1028" creationId="{6DA66AC5-6694-47B1-B1BA-BB11C93D3231}"/>
          </ac:picMkLst>
        </pc:picChg>
        <pc:picChg chg="del">
          <ac:chgData name="Fabio Rutz" userId="f22fda11-c687-4a0d-b393-7d1be89da9fe" providerId="ADAL" clId="{6B03712B-0DB7-47F9-8F59-0F925A49F36F}" dt="2021-05-24T11:56:59.229" v="8987" actId="478"/>
          <ac:picMkLst>
            <pc:docMk/>
            <pc:sldMk cId="1140739672" sldId="363"/>
            <ac:picMk id="2050" creationId="{1E32874B-4981-449E-ADF5-A088CA2F6C8B}"/>
          </ac:picMkLst>
        </pc:picChg>
      </pc:sldChg>
      <pc:sldChg chg="addSp delSp modSp add">
        <pc:chgData name="Fabio Rutz" userId="f22fda11-c687-4a0d-b393-7d1be89da9fe" providerId="ADAL" clId="{6B03712B-0DB7-47F9-8F59-0F925A49F36F}" dt="2021-05-24T12:20:23.243" v="9031" actId="20577"/>
        <pc:sldMkLst>
          <pc:docMk/>
          <pc:sldMk cId="2938919783" sldId="364"/>
        </pc:sldMkLst>
        <pc:spChg chg="mod">
          <ac:chgData name="Fabio Rutz" userId="f22fda11-c687-4a0d-b393-7d1be89da9fe" providerId="ADAL" clId="{6B03712B-0DB7-47F9-8F59-0F925A49F36F}" dt="2021-05-24T11:59:29.181" v="9013" actId="20577"/>
          <ac:spMkLst>
            <pc:docMk/>
            <pc:sldMk cId="2938919783" sldId="364"/>
            <ac:spMk id="626" creationId="{00000000-0000-0000-0000-000000000000}"/>
          </ac:spMkLst>
        </pc:spChg>
        <pc:spChg chg="mod">
          <ac:chgData name="Fabio Rutz" userId="f22fda11-c687-4a0d-b393-7d1be89da9fe" providerId="ADAL" clId="{6B03712B-0DB7-47F9-8F59-0F925A49F36F}" dt="2021-05-24T12:20:23.243" v="9031" actId="20577"/>
          <ac:spMkLst>
            <pc:docMk/>
            <pc:sldMk cId="2938919783" sldId="364"/>
            <ac:spMk id="627" creationId="{00000000-0000-0000-0000-000000000000}"/>
          </ac:spMkLst>
        </pc:spChg>
        <pc:spChg chg="mod">
          <ac:chgData name="Fabio Rutz" userId="f22fda11-c687-4a0d-b393-7d1be89da9fe" providerId="ADAL" clId="{6B03712B-0DB7-47F9-8F59-0F925A49F36F}" dt="2021-05-24T11:59:34.708" v="9023" actId="20577"/>
          <ac:spMkLst>
            <pc:docMk/>
            <pc:sldMk cId="2938919783" sldId="364"/>
            <ac:spMk id="639" creationId="{00000000-0000-0000-0000-000000000000}"/>
          </ac:spMkLst>
        </pc:spChg>
        <pc:picChg chg="add mod ord">
          <ac:chgData name="Fabio Rutz" userId="f22fda11-c687-4a0d-b393-7d1be89da9fe" providerId="ADAL" clId="{6B03712B-0DB7-47F9-8F59-0F925A49F36F}" dt="2021-05-24T12:20:17.265" v="9030" actId="1076"/>
          <ac:picMkLst>
            <pc:docMk/>
            <pc:sldMk cId="2938919783" sldId="364"/>
            <ac:picMk id="2" creationId="{70E5F207-50A7-434A-B61A-AA9500EA2ADE}"/>
          </ac:picMkLst>
        </pc:picChg>
        <pc:picChg chg="del">
          <ac:chgData name="Fabio Rutz" userId="f22fda11-c687-4a0d-b393-7d1be89da9fe" providerId="ADAL" clId="{6B03712B-0DB7-47F9-8F59-0F925A49F36F}" dt="2021-05-24T11:59:23.319" v="9003" actId="478"/>
          <ac:picMkLst>
            <pc:docMk/>
            <pc:sldMk cId="2938919783" sldId="364"/>
            <ac:picMk id="1028" creationId="{6DA66AC5-6694-47B1-B1BA-BB11C93D3231}"/>
          </ac:picMkLst>
        </pc:picChg>
      </pc:sldChg>
      <pc:sldChg chg="add">
        <pc:chgData name="Fabio Rutz" userId="f22fda11-c687-4a0d-b393-7d1be89da9fe" providerId="ADAL" clId="{6B03712B-0DB7-47F9-8F59-0F925A49F36F}" dt="2021-05-24T12:20:53.321" v="9032"/>
        <pc:sldMkLst>
          <pc:docMk/>
          <pc:sldMk cId="3665148161" sldId="365"/>
        </pc:sldMkLst>
      </pc:sldChg>
      <pc:sldChg chg="addSp delSp modSp add">
        <pc:chgData name="Fabio Rutz" userId="f22fda11-c687-4a0d-b393-7d1be89da9fe" providerId="ADAL" clId="{6B03712B-0DB7-47F9-8F59-0F925A49F36F}" dt="2021-05-24T14:51:23.436" v="9272" actId="1076"/>
        <pc:sldMkLst>
          <pc:docMk/>
          <pc:sldMk cId="3440554876" sldId="366"/>
        </pc:sldMkLst>
        <pc:spChg chg="mod">
          <ac:chgData name="Fabio Rutz" userId="f22fda11-c687-4a0d-b393-7d1be89da9fe" providerId="ADAL" clId="{6B03712B-0DB7-47F9-8F59-0F925A49F36F}" dt="2021-05-24T14:41:15.513" v="9110" actId="20577"/>
          <ac:spMkLst>
            <pc:docMk/>
            <pc:sldMk cId="3440554876" sldId="366"/>
            <ac:spMk id="1188" creationId="{00000000-0000-0000-0000-000000000000}"/>
          </ac:spMkLst>
        </pc:spChg>
        <pc:spChg chg="mod">
          <ac:chgData name="Fabio Rutz" userId="f22fda11-c687-4a0d-b393-7d1be89da9fe" providerId="ADAL" clId="{6B03712B-0DB7-47F9-8F59-0F925A49F36F}" dt="2021-05-24T14:41:27.468" v="9116" actId="20577"/>
          <ac:spMkLst>
            <pc:docMk/>
            <pc:sldMk cId="3440554876" sldId="366"/>
            <ac:spMk id="1189" creationId="{00000000-0000-0000-0000-000000000000}"/>
          </ac:spMkLst>
        </pc:spChg>
        <pc:spChg chg="del">
          <ac:chgData name="Fabio Rutz" userId="f22fda11-c687-4a0d-b393-7d1be89da9fe" providerId="ADAL" clId="{6B03712B-0DB7-47F9-8F59-0F925A49F36F}" dt="2021-05-24T14:43:03.671" v="9175" actId="478"/>
          <ac:spMkLst>
            <pc:docMk/>
            <pc:sldMk cId="3440554876" sldId="366"/>
            <ac:spMk id="1190" creationId="{00000000-0000-0000-0000-000000000000}"/>
          </ac:spMkLst>
        </pc:spChg>
        <pc:spChg chg="mod">
          <ac:chgData name="Fabio Rutz" userId="f22fda11-c687-4a0d-b393-7d1be89da9fe" providerId="ADAL" clId="{6B03712B-0DB7-47F9-8F59-0F925A49F36F}" dt="2021-05-24T14:45:41.500" v="9230" actId="20577"/>
          <ac:spMkLst>
            <pc:docMk/>
            <pc:sldMk cId="3440554876" sldId="366"/>
            <ac:spMk id="1191" creationId="{00000000-0000-0000-0000-000000000000}"/>
          </ac:spMkLst>
        </pc:spChg>
        <pc:spChg chg="mod">
          <ac:chgData name="Fabio Rutz" userId="f22fda11-c687-4a0d-b393-7d1be89da9fe" providerId="ADAL" clId="{6B03712B-0DB7-47F9-8F59-0F925A49F36F}" dt="2021-05-24T14:41:45.666" v="9128" actId="20577"/>
          <ac:spMkLst>
            <pc:docMk/>
            <pc:sldMk cId="3440554876" sldId="366"/>
            <ac:spMk id="1192" creationId="{00000000-0000-0000-0000-000000000000}"/>
          </ac:spMkLst>
        </pc:spChg>
        <pc:spChg chg="del">
          <ac:chgData name="Fabio Rutz" userId="f22fda11-c687-4a0d-b393-7d1be89da9fe" providerId="ADAL" clId="{6B03712B-0DB7-47F9-8F59-0F925A49F36F}" dt="2021-05-24T14:44:48.890" v="9217" actId="478"/>
          <ac:spMkLst>
            <pc:docMk/>
            <pc:sldMk cId="3440554876" sldId="366"/>
            <ac:spMk id="1193" creationId="{00000000-0000-0000-0000-000000000000}"/>
          </ac:spMkLst>
        </pc:spChg>
        <pc:spChg chg="mod">
          <ac:chgData name="Fabio Rutz" userId="f22fda11-c687-4a0d-b393-7d1be89da9fe" providerId="ADAL" clId="{6B03712B-0DB7-47F9-8F59-0F925A49F36F}" dt="2021-05-24T14:44:42.186" v="9216" actId="14100"/>
          <ac:spMkLst>
            <pc:docMk/>
            <pc:sldMk cId="3440554876" sldId="366"/>
            <ac:spMk id="1194" creationId="{00000000-0000-0000-0000-000000000000}"/>
          </ac:spMkLst>
        </pc:spChg>
        <pc:spChg chg="mod">
          <ac:chgData name="Fabio Rutz" userId="f22fda11-c687-4a0d-b393-7d1be89da9fe" providerId="ADAL" clId="{6B03712B-0DB7-47F9-8F59-0F925A49F36F}" dt="2021-05-24T14:42:08.716" v="9146" actId="20577"/>
          <ac:spMkLst>
            <pc:docMk/>
            <pc:sldMk cId="3440554876" sldId="366"/>
            <ac:spMk id="1195" creationId="{00000000-0000-0000-0000-000000000000}"/>
          </ac:spMkLst>
        </pc:spChg>
        <pc:spChg chg="del">
          <ac:chgData name="Fabio Rutz" userId="f22fda11-c687-4a0d-b393-7d1be89da9fe" providerId="ADAL" clId="{6B03712B-0DB7-47F9-8F59-0F925A49F36F}" dt="2021-05-24T14:49:55.212" v="9246" actId="478"/>
          <ac:spMkLst>
            <pc:docMk/>
            <pc:sldMk cId="3440554876" sldId="366"/>
            <ac:spMk id="1196" creationId="{00000000-0000-0000-0000-000000000000}"/>
          </ac:spMkLst>
        </pc:spChg>
        <pc:spChg chg="mod">
          <ac:chgData name="Fabio Rutz" userId="f22fda11-c687-4a0d-b393-7d1be89da9fe" providerId="ADAL" clId="{6B03712B-0DB7-47F9-8F59-0F925A49F36F}" dt="2021-05-24T14:49:52.277" v="9245" actId="20577"/>
          <ac:spMkLst>
            <pc:docMk/>
            <pc:sldMk cId="3440554876" sldId="366"/>
            <ac:spMk id="1197" creationId="{00000000-0000-0000-0000-000000000000}"/>
          </ac:spMkLst>
        </pc:spChg>
        <pc:spChg chg="mod">
          <ac:chgData name="Fabio Rutz" userId="f22fda11-c687-4a0d-b393-7d1be89da9fe" providerId="ADAL" clId="{6B03712B-0DB7-47F9-8F59-0F925A49F36F}" dt="2021-05-24T14:41:32.374" v="9122" actId="20577"/>
          <ac:spMkLst>
            <pc:docMk/>
            <pc:sldMk cId="3440554876" sldId="366"/>
            <ac:spMk id="1198" creationId="{00000000-0000-0000-0000-000000000000}"/>
          </ac:spMkLst>
        </pc:spChg>
        <pc:spChg chg="del">
          <ac:chgData name="Fabio Rutz" userId="f22fda11-c687-4a0d-b393-7d1be89da9fe" providerId="ADAL" clId="{6B03712B-0DB7-47F9-8F59-0F925A49F36F}" dt="2021-05-24T14:43:46.147" v="9185" actId="478"/>
          <ac:spMkLst>
            <pc:docMk/>
            <pc:sldMk cId="3440554876" sldId="366"/>
            <ac:spMk id="1199" creationId="{00000000-0000-0000-0000-000000000000}"/>
          </ac:spMkLst>
        </pc:spChg>
        <pc:spChg chg="mod">
          <ac:chgData name="Fabio Rutz" userId="f22fda11-c687-4a0d-b393-7d1be89da9fe" providerId="ADAL" clId="{6B03712B-0DB7-47F9-8F59-0F925A49F36F}" dt="2021-05-24T14:45:45.169" v="9231" actId="20577"/>
          <ac:spMkLst>
            <pc:docMk/>
            <pc:sldMk cId="3440554876" sldId="366"/>
            <ac:spMk id="1200" creationId="{00000000-0000-0000-0000-000000000000}"/>
          </ac:spMkLst>
        </pc:spChg>
        <pc:spChg chg="mod">
          <ac:chgData name="Fabio Rutz" userId="f22fda11-c687-4a0d-b393-7d1be89da9fe" providerId="ADAL" clId="{6B03712B-0DB7-47F9-8F59-0F925A49F36F}" dt="2021-05-24T14:42:02.827" v="9140" actId="20577"/>
          <ac:spMkLst>
            <pc:docMk/>
            <pc:sldMk cId="3440554876" sldId="366"/>
            <ac:spMk id="1201" creationId="{00000000-0000-0000-0000-000000000000}"/>
          </ac:spMkLst>
        </pc:spChg>
        <pc:spChg chg="del">
          <ac:chgData name="Fabio Rutz" userId="f22fda11-c687-4a0d-b393-7d1be89da9fe" providerId="ADAL" clId="{6B03712B-0DB7-47F9-8F59-0F925A49F36F}" dt="2021-05-24T14:46:34.379" v="9232" actId="478"/>
          <ac:spMkLst>
            <pc:docMk/>
            <pc:sldMk cId="3440554876" sldId="366"/>
            <ac:spMk id="1202" creationId="{00000000-0000-0000-0000-000000000000}"/>
          </ac:spMkLst>
        </pc:spChg>
        <pc:spChg chg="mod">
          <ac:chgData name="Fabio Rutz" userId="f22fda11-c687-4a0d-b393-7d1be89da9fe" providerId="ADAL" clId="{6B03712B-0DB7-47F9-8F59-0F925A49F36F}" dt="2021-05-24T14:45:38.851" v="9229" actId="20577"/>
          <ac:spMkLst>
            <pc:docMk/>
            <pc:sldMk cId="3440554876" sldId="366"/>
            <ac:spMk id="1203" creationId="{00000000-0000-0000-0000-000000000000}"/>
          </ac:spMkLst>
        </pc:spChg>
        <pc:spChg chg="mod">
          <ac:chgData name="Fabio Rutz" userId="f22fda11-c687-4a0d-b393-7d1be89da9fe" providerId="ADAL" clId="{6B03712B-0DB7-47F9-8F59-0F925A49F36F}" dt="2021-05-24T14:42:29.879" v="9164" actId="20577"/>
          <ac:spMkLst>
            <pc:docMk/>
            <pc:sldMk cId="3440554876" sldId="366"/>
            <ac:spMk id="1204" creationId="{00000000-0000-0000-0000-000000000000}"/>
          </ac:spMkLst>
        </pc:spChg>
        <pc:spChg chg="del">
          <ac:chgData name="Fabio Rutz" userId="f22fda11-c687-4a0d-b393-7d1be89da9fe" providerId="ADAL" clId="{6B03712B-0DB7-47F9-8F59-0F925A49F36F}" dt="2021-05-24T14:50:25.462" v="9267" actId="478"/>
          <ac:spMkLst>
            <pc:docMk/>
            <pc:sldMk cId="3440554876" sldId="366"/>
            <ac:spMk id="1205" creationId="{00000000-0000-0000-0000-000000000000}"/>
          </ac:spMkLst>
        </pc:spChg>
        <pc:spChg chg="mod">
          <ac:chgData name="Fabio Rutz" userId="f22fda11-c687-4a0d-b393-7d1be89da9fe" providerId="ADAL" clId="{6B03712B-0DB7-47F9-8F59-0F925A49F36F}" dt="2021-05-24T14:50:22.160" v="9266" actId="20577"/>
          <ac:spMkLst>
            <pc:docMk/>
            <pc:sldMk cId="3440554876" sldId="366"/>
            <ac:spMk id="1206" creationId="{00000000-0000-0000-0000-000000000000}"/>
          </ac:spMkLst>
        </pc:spChg>
        <pc:picChg chg="add mod">
          <ac:chgData name="Fabio Rutz" userId="f22fda11-c687-4a0d-b393-7d1be89da9fe" providerId="ADAL" clId="{6B03712B-0DB7-47F9-8F59-0F925A49F36F}" dt="2021-05-24T14:43:39.270" v="9178" actId="1076"/>
          <ac:picMkLst>
            <pc:docMk/>
            <pc:sldMk cId="3440554876" sldId="366"/>
            <ac:picMk id="2050" creationId="{261E0514-395B-431D-ADED-1E3173E44614}"/>
          </ac:picMkLst>
        </pc:picChg>
        <pc:picChg chg="add mod">
          <ac:chgData name="Fabio Rutz" userId="f22fda11-c687-4a0d-b393-7d1be89da9fe" providerId="ADAL" clId="{6B03712B-0DB7-47F9-8F59-0F925A49F36F}" dt="2021-05-24T14:44:20.356" v="9188" actId="1076"/>
          <ac:picMkLst>
            <pc:docMk/>
            <pc:sldMk cId="3440554876" sldId="366"/>
            <ac:picMk id="2052" creationId="{7061019B-D8CF-42DC-B4D0-2C4CEB4AA7C8}"/>
          </ac:picMkLst>
        </pc:picChg>
        <pc:picChg chg="add mod">
          <ac:chgData name="Fabio Rutz" userId="f22fda11-c687-4a0d-b393-7d1be89da9fe" providerId="ADAL" clId="{6B03712B-0DB7-47F9-8F59-0F925A49F36F}" dt="2021-05-24T14:45:28.188" v="9222" actId="1076"/>
          <ac:picMkLst>
            <pc:docMk/>
            <pc:sldMk cId="3440554876" sldId="366"/>
            <ac:picMk id="2054" creationId="{06EA5708-9AC9-48BA-91C2-8F80F9042D59}"/>
          </ac:picMkLst>
        </pc:picChg>
        <pc:picChg chg="add mod">
          <ac:chgData name="Fabio Rutz" userId="f22fda11-c687-4a0d-b393-7d1be89da9fe" providerId="ADAL" clId="{6B03712B-0DB7-47F9-8F59-0F925A49F36F}" dt="2021-05-24T14:48:21.116" v="9239" actId="1076"/>
          <ac:picMkLst>
            <pc:docMk/>
            <pc:sldMk cId="3440554876" sldId="366"/>
            <ac:picMk id="2056" creationId="{1624D31D-C5C8-412E-8BA4-1F4E6067581D}"/>
          </ac:picMkLst>
        </pc:picChg>
        <pc:picChg chg="add mod ord">
          <ac:chgData name="Fabio Rutz" userId="f22fda11-c687-4a0d-b393-7d1be89da9fe" providerId="ADAL" clId="{6B03712B-0DB7-47F9-8F59-0F925A49F36F}" dt="2021-05-24T14:50:09.664" v="9250" actId="167"/>
          <ac:picMkLst>
            <pc:docMk/>
            <pc:sldMk cId="3440554876" sldId="366"/>
            <ac:picMk id="2058" creationId="{22A21112-E66B-4865-976C-EC01CD5AB90C}"/>
          </ac:picMkLst>
        </pc:picChg>
        <pc:picChg chg="add mod">
          <ac:chgData name="Fabio Rutz" userId="f22fda11-c687-4a0d-b393-7d1be89da9fe" providerId="ADAL" clId="{6B03712B-0DB7-47F9-8F59-0F925A49F36F}" dt="2021-05-24T14:51:23.436" v="9272" actId="1076"/>
          <ac:picMkLst>
            <pc:docMk/>
            <pc:sldMk cId="3440554876" sldId="366"/>
            <ac:picMk id="2060" creationId="{B83807DE-8F89-4E8C-B919-2EF5E2A05E1F}"/>
          </ac:picMkLst>
        </pc:picChg>
      </pc:sldChg>
      <pc:sldChg chg="modSp add">
        <pc:chgData name="Fabio Rutz" userId="f22fda11-c687-4a0d-b393-7d1be89da9fe" providerId="ADAL" clId="{6B03712B-0DB7-47F9-8F59-0F925A49F36F}" dt="2021-05-24T14:40:46.726" v="9083" actId="20577"/>
        <pc:sldMkLst>
          <pc:docMk/>
          <pc:sldMk cId="4018597638" sldId="367"/>
        </pc:sldMkLst>
        <pc:spChg chg="mod">
          <ac:chgData name="Fabio Rutz" userId="f22fda11-c687-4a0d-b393-7d1be89da9fe" providerId="ADAL" clId="{6B03712B-0DB7-47F9-8F59-0F925A49F36F}" dt="2021-05-24T14:40:46.726" v="9083" actId="20577"/>
          <ac:spMkLst>
            <pc:docMk/>
            <pc:sldMk cId="4018597638" sldId="367"/>
            <ac:spMk id="596" creationId="{00000000-0000-0000-0000-000000000000}"/>
          </ac:spMkLst>
        </pc:spChg>
        <pc:spChg chg="mod">
          <ac:chgData name="Fabio Rutz" userId="f22fda11-c687-4a0d-b393-7d1be89da9fe" providerId="ADAL" clId="{6B03712B-0DB7-47F9-8F59-0F925A49F36F}" dt="2021-05-24T14:40:11.940" v="9047" actId="20577"/>
          <ac:spMkLst>
            <pc:docMk/>
            <pc:sldMk cId="4018597638" sldId="367"/>
            <ac:spMk id="597" creationId="{00000000-0000-0000-0000-000000000000}"/>
          </ac:spMkLst>
        </pc:spChg>
        <pc:spChg chg="mod">
          <ac:chgData name="Fabio Rutz" userId="f22fda11-c687-4a0d-b393-7d1be89da9fe" providerId="ADAL" clId="{6B03712B-0DB7-47F9-8F59-0F925A49F36F}" dt="2021-05-24T14:40:07.330" v="9036" actId="20577"/>
          <ac:spMkLst>
            <pc:docMk/>
            <pc:sldMk cId="4018597638" sldId="367"/>
            <ac:spMk id="598" creationId="{00000000-0000-0000-0000-000000000000}"/>
          </ac:spMkLst>
        </pc:spChg>
      </pc:sldChg>
      <pc:sldChg chg="addSp delSp modSp add">
        <pc:chgData name="Fabio Rutz" userId="f22fda11-c687-4a0d-b393-7d1be89da9fe" providerId="ADAL" clId="{6B03712B-0DB7-47F9-8F59-0F925A49F36F}" dt="2021-05-25T06:37:44.194" v="9526" actId="14100"/>
        <pc:sldMkLst>
          <pc:docMk/>
          <pc:sldMk cId="1590673515" sldId="368"/>
        </pc:sldMkLst>
        <pc:spChg chg="del">
          <ac:chgData name="Fabio Rutz" userId="f22fda11-c687-4a0d-b393-7d1be89da9fe" providerId="ADAL" clId="{6B03712B-0DB7-47F9-8F59-0F925A49F36F}" dt="2021-05-25T06:37:24.816" v="9523" actId="478"/>
          <ac:spMkLst>
            <pc:docMk/>
            <pc:sldMk cId="1590673515" sldId="368"/>
            <ac:spMk id="2" creationId="{6DA0E50C-030E-4C75-908C-F3873EE0DC8D}"/>
          </ac:spMkLst>
        </pc:spChg>
        <pc:spChg chg="del">
          <ac:chgData name="Fabio Rutz" userId="f22fda11-c687-4a0d-b393-7d1be89da9fe" providerId="ADAL" clId="{6B03712B-0DB7-47F9-8F59-0F925A49F36F}" dt="2021-05-25T06:37:24.816" v="9523" actId="478"/>
          <ac:spMkLst>
            <pc:docMk/>
            <pc:sldMk cId="1590673515" sldId="368"/>
            <ac:spMk id="3" creationId="{1434BA7E-9EC8-4F41-8245-F2823B53A2E4}"/>
          </ac:spMkLst>
        </pc:spChg>
        <pc:spChg chg="del">
          <ac:chgData name="Fabio Rutz" userId="f22fda11-c687-4a0d-b393-7d1be89da9fe" providerId="ADAL" clId="{6B03712B-0DB7-47F9-8F59-0F925A49F36F}" dt="2021-05-25T06:37:24.816" v="9523" actId="478"/>
          <ac:spMkLst>
            <pc:docMk/>
            <pc:sldMk cId="1590673515" sldId="368"/>
            <ac:spMk id="4" creationId="{624AB98E-D927-4F0B-B36C-C32E14289629}"/>
          </ac:spMkLst>
        </pc:spChg>
        <pc:picChg chg="add mod">
          <ac:chgData name="Fabio Rutz" userId="f22fda11-c687-4a0d-b393-7d1be89da9fe" providerId="ADAL" clId="{6B03712B-0DB7-47F9-8F59-0F925A49F36F}" dt="2021-05-25T06:37:44.194" v="9526" actId="14100"/>
          <ac:picMkLst>
            <pc:docMk/>
            <pc:sldMk cId="1590673515" sldId="368"/>
            <ac:picMk id="5" creationId="{97BFB1A1-C588-4D06-9358-2CC86A4CC2B8}"/>
          </ac:picMkLst>
        </pc:picChg>
      </pc:sldChg>
      <pc:sldMasterChg chg="delSldLayout">
        <pc:chgData name="Fabio Rutz" userId="f22fda11-c687-4a0d-b393-7d1be89da9fe" providerId="ADAL" clId="{6B03712B-0DB7-47F9-8F59-0F925A49F36F}" dt="2021-05-16T13:06:07.817" v="1495" actId="2696"/>
        <pc:sldMasterMkLst>
          <pc:docMk/>
          <pc:sldMasterMk cId="0" sldId="2147483685"/>
        </pc:sldMasterMkLst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ga8bc5794f6_0_6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2" name="Google Shape;912;ga8bc5794f6_0_6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7620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ga9d30a3e87_0_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4" name="Google Shape;1104;ga9d30a3e87_0_3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8691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9c87744a78_0_1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9c87744a78_0_1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5278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ga8bc5794f6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5" name="Google Shape;735;ga8bc5794f6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8860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ga9d30a3e87_0_7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2" name="Google Shape;1012;ga9d30a3e87_0_7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1982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9c87744a78_0_1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9c87744a78_0_1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2966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960738" y="927788"/>
            <a:ext cx="3101700" cy="233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500">
                <a:latin typeface="Titillium Web Black"/>
                <a:ea typeface="Titillium Web Black"/>
                <a:cs typeface="Titillium Web Black"/>
                <a:sym typeface="Titillium Web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003650" y="3311000"/>
            <a:ext cx="3015900" cy="8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aleway"/>
              <a:buChar char="●"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■"/>
              <a:defRPr sz="2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7245375" y="534063"/>
            <a:ext cx="592447" cy="276127"/>
            <a:chOff x="6881725" y="795650"/>
            <a:chExt cx="592447" cy="276127"/>
          </a:xfrm>
        </p:grpSpPr>
        <p:sp>
          <p:nvSpPr>
            <p:cNvPr id="12" name="Google Shape;12;p2"/>
            <p:cNvSpPr/>
            <p:nvPr/>
          </p:nvSpPr>
          <p:spPr>
            <a:xfrm>
              <a:off x="7177307" y="795650"/>
              <a:ext cx="296866" cy="276127"/>
            </a:xfrm>
            <a:custGeom>
              <a:avLst/>
              <a:gdLst/>
              <a:ahLst/>
              <a:cxnLst/>
              <a:rect l="l" t="t" r="r" b="b"/>
              <a:pathLst>
                <a:path w="5683" h="5286" extrusionOk="0">
                  <a:moveTo>
                    <a:pt x="2848" y="0"/>
                  </a:moveTo>
                  <a:cubicBezTo>
                    <a:pt x="1570" y="0"/>
                    <a:pt x="443" y="924"/>
                    <a:pt x="234" y="2211"/>
                  </a:cubicBezTo>
                  <a:cubicBezTo>
                    <a:pt x="1" y="3656"/>
                    <a:pt x="981" y="5002"/>
                    <a:pt x="2427" y="5251"/>
                  </a:cubicBezTo>
                  <a:cubicBezTo>
                    <a:pt x="2568" y="5274"/>
                    <a:pt x="2709" y="5285"/>
                    <a:pt x="2847" y="5285"/>
                  </a:cubicBezTo>
                  <a:cubicBezTo>
                    <a:pt x="4114" y="5285"/>
                    <a:pt x="5241" y="4361"/>
                    <a:pt x="5450" y="3058"/>
                  </a:cubicBezTo>
                  <a:cubicBezTo>
                    <a:pt x="5683" y="1629"/>
                    <a:pt x="4703" y="267"/>
                    <a:pt x="3274" y="35"/>
                  </a:cubicBezTo>
                  <a:cubicBezTo>
                    <a:pt x="3131" y="12"/>
                    <a:pt x="2989" y="0"/>
                    <a:pt x="28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6881725" y="843969"/>
              <a:ext cx="197040" cy="179488"/>
            </a:xfrm>
            <a:custGeom>
              <a:avLst/>
              <a:gdLst/>
              <a:ahLst/>
              <a:cxnLst/>
              <a:rect l="l" t="t" r="r" b="b"/>
              <a:pathLst>
                <a:path w="3772" h="3436" extrusionOk="0">
                  <a:moveTo>
                    <a:pt x="1893" y="1"/>
                  </a:moveTo>
                  <a:cubicBezTo>
                    <a:pt x="1100" y="1"/>
                    <a:pt x="390" y="545"/>
                    <a:pt x="217" y="1352"/>
                  </a:cubicBezTo>
                  <a:cubicBezTo>
                    <a:pt x="1" y="2266"/>
                    <a:pt x="582" y="3180"/>
                    <a:pt x="1512" y="3396"/>
                  </a:cubicBezTo>
                  <a:cubicBezTo>
                    <a:pt x="1636" y="3422"/>
                    <a:pt x="1759" y="3435"/>
                    <a:pt x="1880" y="3435"/>
                  </a:cubicBezTo>
                  <a:cubicBezTo>
                    <a:pt x="2673" y="3435"/>
                    <a:pt x="3383" y="2893"/>
                    <a:pt x="3556" y="2100"/>
                  </a:cubicBezTo>
                  <a:cubicBezTo>
                    <a:pt x="3772" y="1170"/>
                    <a:pt x="3190" y="256"/>
                    <a:pt x="2260" y="40"/>
                  </a:cubicBezTo>
                  <a:cubicBezTo>
                    <a:pt x="2137" y="14"/>
                    <a:pt x="2014" y="1"/>
                    <a:pt x="18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0_1_1_1"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3"/>
          <p:cNvSpPr/>
          <p:nvPr/>
        </p:nvSpPr>
        <p:spPr>
          <a:xfrm>
            <a:off x="438775" y="401850"/>
            <a:ext cx="8272200" cy="4408800"/>
          </a:xfrm>
          <a:prstGeom prst="roundRect">
            <a:avLst>
              <a:gd name="adj" fmla="val 5189"/>
            </a:avLst>
          </a:prstGeom>
          <a:solidFill>
            <a:schemeClr val="lt1"/>
          </a:solidFill>
          <a:ln>
            <a:noFill/>
          </a:ln>
          <a:effectLst>
            <a:outerShdw blurRad="257175" dist="114300" dir="816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33"/>
          <p:cNvSpPr/>
          <p:nvPr/>
        </p:nvSpPr>
        <p:spPr>
          <a:xfrm>
            <a:off x="438525" y="401850"/>
            <a:ext cx="8272200" cy="689100"/>
          </a:xfrm>
          <a:prstGeom prst="roundRect">
            <a:avLst>
              <a:gd name="adj" fmla="val 7654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33"/>
          <p:cNvSpPr/>
          <p:nvPr/>
        </p:nvSpPr>
        <p:spPr>
          <a:xfrm>
            <a:off x="1705660" y="609334"/>
            <a:ext cx="2165100" cy="780000"/>
          </a:xfrm>
          <a:prstGeom prst="roundRect">
            <a:avLst>
              <a:gd name="adj" fmla="val 2902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33"/>
          <p:cNvSpPr txBox="1"/>
          <p:nvPr/>
        </p:nvSpPr>
        <p:spPr>
          <a:xfrm>
            <a:off x="1946199" y="675155"/>
            <a:ext cx="14859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New Tab</a:t>
            </a:r>
            <a:endParaRPr sz="19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3" name="Google Shape;413;p33"/>
          <p:cNvSpPr/>
          <p:nvPr/>
        </p:nvSpPr>
        <p:spPr>
          <a:xfrm>
            <a:off x="434555" y="1014750"/>
            <a:ext cx="8278800" cy="580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33"/>
          <p:cNvSpPr/>
          <p:nvPr/>
        </p:nvSpPr>
        <p:spPr>
          <a:xfrm>
            <a:off x="1649038" y="1124341"/>
            <a:ext cx="6324900" cy="3609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33"/>
          <p:cNvSpPr/>
          <p:nvPr/>
        </p:nvSpPr>
        <p:spPr>
          <a:xfrm>
            <a:off x="2462881" y="3572655"/>
            <a:ext cx="4451700" cy="4404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33"/>
          <p:cNvSpPr/>
          <p:nvPr/>
        </p:nvSpPr>
        <p:spPr>
          <a:xfrm>
            <a:off x="7498315" y="1204646"/>
            <a:ext cx="210300" cy="2001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1"/>
          </a:solidFill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33"/>
          <p:cNvSpPr/>
          <p:nvPr/>
        </p:nvSpPr>
        <p:spPr>
          <a:xfrm>
            <a:off x="619489" y="655548"/>
            <a:ext cx="153900" cy="153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33"/>
          <p:cNvSpPr/>
          <p:nvPr/>
        </p:nvSpPr>
        <p:spPr>
          <a:xfrm>
            <a:off x="995919" y="655548"/>
            <a:ext cx="153900" cy="153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3"/>
          <p:cNvSpPr/>
          <p:nvPr/>
        </p:nvSpPr>
        <p:spPr>
          <a:xfrm>
            <a:off x="1372349" y="655548"/>
            <a:ext cx="153900" cy="153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33"/>
          <p:cNvSpPr/>
          <p:nvPr/>
        </p:nvSpPr>
        <p:spPr>
          <a:xfrm rot="2700000">
            <a:off x="3468372" y="746840"/>
            <a:ext cx="180736" cy="180736"/>
          </a:xfrm>
          <a:prstGeom prst="mathPlus">
            <a:avLst>
              <a:gd name="adj1" fmla="val 23520"/>
            </a:avLst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1" name="Google Shape;421;p33"/>
          <p:cNvGrpSpPr/>
          <p:nvPr/>
        </p:nvGrpSpPr>
        <p:grpSpPr>
          <a:xfrm>
            <a:off x="8198549" y="1190510"/>
            <a:ext cx="255565" cy="200203"/>
            <a:chOff x="8095900" y="717733"/>
            <a:chExt cx="238200" cy="186600"/>
          </a:xfrm>
        </p:grpSpPr>
        <p:sp>
          <p:nvSpPr>
            <p:cNvPr id="422" name="Google Shape;422;p33"/>
            <p:cNvSpPr/>
            <p:nvPr/>
          </p:nvSpPr>
          <p:spPr>
            <a:xfrm>
              <a:off x="8095900" y="717733"/>
              <a:ext cx="238200" cy="35400"/>
            </a:xfrm>
            <a:prstGeom prst="roundRect">
              <a:avLst>
                <a:gd name="adj" fmla="val 50000"/>
              </a:avLst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3"/>
            <p:cNvSpPr/>
            <p:nvPr/>
          </p:nvSpPr>
          <p:spPr>
            <a:xfrm>
              <a:off x="8095900" y="793333"/>
              <a:ext cx="238200" cy="35400"/>
            </a:xfrm>
            <a:prstGeom prst="roundRect">
              <a:avLst>
                <a:gd name="adj" fmla="val 50000"/>
              </a:avLst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3"/>
            <p:cNvSpPr/>
            <p:nvPr/>
          </p:nvSpPr>
          <p:spPr>
            <a:xfrm>
              <a:off x="8095900" y="868933"/>
              <a:ext cx="238200" cy="35400"/>
            </a:xfrm>
            <a:prstGeom prst="roundRect">
              <a:avLst>
                <a:gd name="adj" fmla="val 50000"/>
              </a:avLst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25" name="Google Shape;425;p33"/>
          <p:cNvCxnSpPr/>
          <p:nvPr/>
        </p:nvCxnSpPr>
        <p:spPr>
          <a:xfrm>
            <a:off x="544645" y="1341491"/>
            <a:ext cx="321300" cy="0"/>
          </a:xfrm>
          <a:prstGeom prst="straightConnector1">
            <a:avLst/>
          </a:prstGeom>
          <a:noFill/>
          <a:ln w="28575" cap="flat" cmpd="sng">
            <a:solidFill>
              <a:srgbClr val="999999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426" name="Google Shape;426;p33"/>
          <p:cNvCxnSpPr/>
          <p:nvPr/>
        </p:nvCxnSpPr>
        <p:spPr>
          <a:xfrm rot="10800000">
            <a:off x="1020934" y="1344635"/>
            <a:ext cx="321300" cy="0"/>
          </a:xfrm>
          <a:prstGeom prst="straightConnector1">
            <a:avLst/>
          </a:prstGeom>
          <a:noFill/>
          <a:ln w="28575" cap="flat" cmpd="sng">
            <a:solidFill>
              <a:srgbClr val="999999"/>
            </a:solidFill>
            <a:prstDash val="solid"/>
            <a:round/>
            <a:headEnd type="triangle" w="med" len="med"/>
            <a:tailEnd type="none" w="med" len="med"/>
          </a:ln>
        </p:spPr>
      </p:cxnSp>
      <p:grpSp>
        <p:nvGrpSpPr>
          <p:cNvPr id="427" name="Google Shape;427;p33"/>
          <p:cNvGrpSpPr/>
          <p:nvPr/>
        </p:nvGrpSpPr>
        <p:grpSpPr>
          <a:xfrm>
            <a:off x="7208393" y="2006808"/>
            <a:ext cx="790169" cy="636189"/>
            <a:chOff x="7408393" y="2138708"/>
            <a:chExt cx="790169" cy="636189"/>
          </a:xfrm>
        </p:grpSpPr>
        <p:sp>
          <p:nvSpPr>
            <p:cNvPr id="428" name="Google Shape;428;p33"/>
            <p:cNvSpPr/>
            <p:nvPr/>
          </p:nvSpPr>
          <p:spPr>
            <a:xfrm rot="1574205">
              <a:off x="7652118" y="2252515"/>
              <a:ext cx="473486" cy="440409"/>
            </a:xfrm>
            <a:custGeom>
              <a:avLst/>
              <a:gdLst/>
              <a:ahLst/>
              <a:cxnLst/>
              <a:rect l="l" t="t" r="r" b="b"/>
              <a:pathLst>
                <a:path w="5683" h="5286" extrusionOk="0">
                  <a:moveTo>
                    <a:pt x="2848" y="0"/>
                  </a:moveTo>
                  <a:cubicBezTo>
                    <a:pt x="1570" y="0"/>
                    <a:pt x="443" y="924"/>
                    <a:pt x="234" y="2211"/>
                  </a:cubicBezTo>
                  <a:cubicBezTo>
                    <a:pt x="1" y="3656"/>
                    <a:pt x="981" y="5002"/>
                    <a:pt x="2427" y="5251"/>
                  </a:cubicBezTo>
                  <a:cubicBezTo>
                    <a:pt x="2568" y="5274"/>
                    <a:pt x="2709" y="5285"/>
                    <a:pt x="2847" y="5285"/>
                  </a:cubicBezTo>
                  <a:cubicBezTo>
                    <a:pt x="4114" y="5285"/>
                    <a:pt x="5241" y="4361"/>
                    <a:pt x="5450" y="3058"/>
                  </a:cubicBezTo>
                  <a:cubicBezTo>
                    <a:pt x="5683" y="1629"/>
                    <a:pt x="4703" y="267"/>
                    <a:pt x="3274" y="35"/>
                  </a:cubicBezTo>
                  <a:cubicBezTo>
                    <a:pt x="3131" y="12"/>
                    <a:pt x="2989" y="0"/>
                    <a:pt x="28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3"/>
            <p:cNvSpPr/>
            <p:nvPr/>
          </p:nvSpPr>
          <p:spPr>
            <a:xfrm rot="1574205">
              <a:off x="7455483" y="2193427"/>
              <a:ext cx="314268" cy="286274"/>
            </a:xfrm>
            <a:custGeom>
              <a:avLst/>
              <a:gdLst/>
              <a:ahLst/>
              <a:cxnLst/>
              <a:rect l="l" t="t" r="r" b="b"/>
              <a:pathLst>
                <a:path w="3772" h="3436" extrusionOk="0">
                  <a:moveTo>
                    <a:pt x="1893" y="1"/>
                  </a:moveTo>
                  <a:cubicBezTo>
                    <a:pt x="1100" y="1"/>
                    <a:pt x="390" y="545"/>
                    <a:pt x="217" y="1352"/>
                  </a:cubicBezTo>
                  <a:cubicBezTo>
                    <a:pt x="1" y="2266"/>
                    <a:pt x="582" y="3180"/>
                    <a:pt x="1512" y="3396"/>
                  </a:cubicBezTo>
                  <a:cubicBezTo>
                    <a:pt x="1636" y="3422"/>
                    <a:pt x="1759" y="3435"/>
                    <a:pt x="1880" y="3435"/>
                  </a:cubicBezTo>
                  <a:cubicBezTo>
                    <a:pt x="2673" y="3435"/>
                    <a:pt x="3383" y="2893"/>
                    <a:pt x="3556" y="2100"/>
                  </a:cubicBezTo>
                  <a:cubicBezTo>
                    <a:pt x="3772" y="1170"/>
                    <a:pt x="3190" y="256"/>
                    <a:pt x="2260" y="40"/>
                  </a:cubicBezTo>
                  <a:cubicBezTo>
                    <a:pt x="2137" y="14"/>
                    <a:pt x="2014" y="1"/>
                    <a:pt x="18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0"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34"/>
          <p:cNvSpPr/>
          <p:nvPr/>
        </p:nvSpPr>
        <p:spPr>
          <a:xfrm rot="1662631">
            <a:off x="1453624" y="401439"/>
            <a:ext cx="296857" cy="276120"/>
          </a:xfrm>
          <a:custGeom>
            <a:avLst/>
            <a:gdLst/>
            <a:ahLst/>
            <a:cxnLst/>
            <a:rect l="l" t="t" r="r" b="b"/>
            <a:pathLst>
              <a:path w="5683" h="5286" extrusionOk="0">
                <a:moveTo>
                  <a:pt x="2848" y="0"/>
                </a:moveTo>
                <a:cubicBezTo>
                  <a:pt x="1570" y="0"/>
                  <a:pt x="443" y="924"/>
                  <a:pt x="234" y="2211"/>
                </a:cubicBezTo>
                <a:cubicBezTo>
                  <a:pt x="1" y="3656"/>
                  <a:pt x="981" y="5002"/>
                  <a:pt x="2427" y="5251"/>
                </a:cubicBezTo>
                <a:cubicBezTo>
                  <a:pt x="2568" y="5274"/>
                  <a:pt x="2709" y="5285"/>
                  <a:pt x="2847" y="5285"/>
                </a:cubicBezTo>
                <a:cubicBezTo>
                  <a:pt x="4114" y="5285"/>
                  <a:pt x="5241" y="4361"/>
                  <a:pt x="5450" y="3058"/>
                </a:cubicBezTo>
                <a:cubicBezTo>
                  <a:pt x="5683" y="1629"/>
                  <a:pt x="4703" y="267"/>
                  <a:pt x="3274" y="35"/>
                </a:cubicBezTo>
                <a:cubicBezTo>
                  <a:pt x="3131" y="12"/>
                  <a:pt x="2989" y="0"/>
                  <a:pt x="284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34"/>
          <p:cNvSpPr/>
          <p:nvPr/>
        </p:nvSpPr>
        <p:spPr>
          <a:xfrm rot="1662631">
            <a:off x="614713" y="4690968"/>
            <a:ext cx="197034" cy="179483"/>
          </a:xfrm>
          <a:custGeom>
            <a:avLst/>
            <a:gdLst/>
            <a:ahLst/>
            <a:cxnLst/>
            <a:rect l="l" t="t" r="r" b="b"/>
            <a:pathLst>
              <a:path w="3772" h="3436" extrusionOk="0">
                <a:moveTo>
                  <a:pt x="1893" y="1"/>
                </a:moveTo>
                <a:cubicBezTo>
                  <a:pt x="1100" y="1"/>
                  <a:pt x="390" y="545"/>
                  <a:pt x="217" y="1352"/>
                </a:cubicBezTo>
                <a:cubicBezTo>
                  <a:pt x="1" y="2266"/>
                  <a:pt x="582" y="3180"/>
                  <a:pt x="1512" y="3396"/>
                </a:cubicBezTo>
                <a:cubicBezTo>
                  <a:pt x="1636" y="3422"/>
                  <a:pt x="1759" y="3435"/>
                  <a:pt x="1880" y="3435"/>
                </a:cubicBezTo>
                <a:cubicBezTo>
                  <a:pt x="2673" y="3435"/>
                  <a:pt x="3383" y="2893"/>
                  <a:pt x="3556" y="2100"/>
                </a:cubicBezTo>
                <a:cubicBezTo>
                  <a:pt x="3772" y="1170"/>
                  <a:pt x="3190" y="256"/>
                  <a:pt x="2260" y="40"/>
                </a:cubicBezTo>
                <a:cubicBezTo>
                  <a:pt x="2137" y="14"/>
                  <a:pt x="2014" y="1"/>
                  <a:pt x="189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34"/>
          <p:cNvSpPr/>
          <p:nvPr/>
        </p:nvSpPr>
        <p:spPr>
          <a:xfrm rot="1662609">
            <a:off x="8124152" y="496198"/>
            <a:ext cx="545264" cy="507173"/>
          </a:xfrm>
          <a:custGeom>
            <a:avLst/>
            <a:gdLst/>
            <a:ahLst/>
            <a:cxnLst/>
            <a:rect l="l" t="t" r="r" b="b"/>
            <a:pathLst>
              <a:path w="5683" h="5286" extrusionOk="0">
                <a:moveTo>
                  <a:pt x="2848" y="0"/>
                </a:moveTo>
                <a:cubicBezTo>
                  <a:pt x="1570" y="0"/>
                  <a:pt x="443" y="924"/>
                  <a:pt x="234" y="2211"/>
                </a:cubicBezTo>
                <a:cubicBezTo>
                  <a:pt x="1" y="3656"/>
                  <a:pt x="981" y="5002"/>
                  <a:pt x="2427" y="5251"/>
                </a:cubicBezTo>
                <a:cubicBezTo>
                  <a:pt x="2568" y="5274"/>
                  <a:pt x="2709" y="5285"/>
                  <a:pt x="2847" y="5285"/>
                </a:cubicBezTo>
                <a:cubicBezTo>
                  <a:pt x="4114" y="5285"/>
                  <a:pt x="5241" y="4361"/>
                  <a:pt x="5450" y="3058"/>
                </a:cubicBezTo>
                <a:cubicBezTo>
                  <a:pt x="5683" y="1629"/>
                  <a:pt x="4703" y="267"/>
                  <a:pt x="3274" y="35"/>
                </a:cubicBezTo>
                <a:cubicBezTo>
                  <a:pt x="3131" y="12"/>
                  <a:pt x="2989" y="0"/>
                  <a:pt x="284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34"/>
          <p:cNvSpPr/>
          <p:nvPr/>
        </p:nvSpPr>
        <p:spPr>
          <a:xfrm rot="1662603">
            <a:off x="7885977" y="299114"/>
            <a:ext cx="303060" cy="276064"/>
          </a:xfrm>
          <a:custGeom>
            <a:avLst/>
            <a:gdLst/>
            <a:ahLst/>
            <a:cxnLst/>
            <a:rect l="l" t="t" r="r" b="b"/>
            <a:pathLst>
              <a:path w="3772" h="3436" extrusionOk="0">
                <a:moveTo>
                  <a:pt x="1893" y="1"/>
                </a:moveTo>
                <a:cubicBezTo>
                  <a:pt x="1100" y="1"/>
                  <a:pt x="390" y="545"/>
                  <a:pt x="217" y="1352"/>
                </a:cubicBezTo>
                <a:cubicBezTo>
                  <a:pt x="1" y="2266"/>
                  <a:pt x="582" y="3180"/>
                  <a:pt x="1512" y="3396"/>
                </a:cubicBezTo>
                <a:cubicBezTo>
                  <a:pt x="1636" y="3422"/>
                  <a:pt x="1759" y="3435"/>
                  <a:pt x="1880" y="3435"/>
                </a:cubicBezTo>
                <a:cubicBezTo>
                  <a:pt x="2673" y="3435"/>
                  <a:pt x="3383" y="2893"/>
                  <a:pt x="3556" y="2100"/>
                </a:cubicBezTo>
                <a:cubicBezTo>
                  <a:pt x="3772" y="1170"/>
                  <a:pt x="3190" y="256"/>
                  <a:pt x="2260" y="40"/>
                </a:cubicBezTo>
                <a:cubicBezTo>
                  <a:pt x="2137" y="14"/>
                  <a:pt x="2014" y="1"/>
                  <a:pt x="189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34"/>
          <p:cNvSpPr/>
          <p:nvPr/>
        </p:nvSpPr>
        <p:spPr>
          <a:xfrm rot="1662631">
            <a:off x="8696899" y="2382639"/>
            <a:ext cx="296857" cy="276120"/>
          </a:xfrm>
          <a:custGeom>
            <a:avLst/>
            <a:gdLst/>
            <a:ahLst/>
            <a:cxnLst/>
            <a:rect l="l" t="t" r="r" b="b"/>
            <a:pathLst>
              <a:path w="5683" h="5286" extrusionOk="0">
                <a:moveTo>
                  <a:pt x="2848" y="0"/>
                </a:moveTo>
                <a:cubicBezTo>
                  <a:pt x="1570" y="0"/>
                  <a:pt x="443" y="924"/>
                  <a:pt x="234" y="2211"/>
                </a:cubicBezTo>
                <a:cubicBezTo>
                  <a:pt x="1" y="3656"/>
                  <a:pt x="981" y="5002"/>
                  <a:pt x="2427" y="5251"/>
                </a:cubicBezTo>
                <a:cubicBezTo>
                  <a:pt x="2568" y="5274"/>
                  <a:pt x="2709" y="5285"/>
                  <a:pt x="2847" y="5285"/>
                </a:cubicBezTo>
                <a:cubicBezTo>
                  <a:pt x="4114" y="5285"/>
                  <a:pt x="5241" y="4361"/>
                  <a:pt x="5450" y="3058"/>
                </a:cubicBezTo>
                <a:cubicBezTo>
                  <a:pt x="5683" y="1629"/>
                  <a:pt x="4703" y="267"/>
                  <a:pt x="3274" y="35"/>
                </a:cubicBezTo>
                <a:cubicBezTo>
                  <a:pt x="3131" y="12"/>
                  <a:pt x="2989" y="0"/>
                  <a:pt x="284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34"/>
          <p:cNvSpPr/>
          <p:nvPr/>
        </p:nvSpPr>
        <p:spPr>
          <a:xfrm rot="1662609">
            <a:off x="4299365" y="4226798"/>
            <a:ext cx="545264" cy="507173"/>
          </a:xfrm>
          <a:custGeom>
            <a:avLst/>
            <a:gdLst/>
            <a:ahLst/>
            <a:cxnLst/>
            <a:rect l="l" t="t" r="r" b="b"/>
            <a:pathLst>
              <a:path w="5683" h="5286" extrusionOk="0">
                <a:moveTo>
                  <a:pt x="2848" y="0"/>
                </a:moveTo>
                <a:cubicBezTo>
                  <a:pt x="1570" y="0"/>
                  <a:pt x="443" y="924"/>
                  <a:pt x="234" y="2211"/>
                </a:cubicBezTo>
                <a:cubicBezTo>
                  <a:pt x="1" y="3656"/>
                  <a:pt x="981" y="5002"/>
                  <a:pt x="2427" y="5251"/>
                </a:cubicBezTo>
                <a:cubicBezTo>
                  <a:pt x="2568" y="5274"/>
                  <a:pt x="2709" y="5285"/>
                  <a:pt x="2847" y="5285"/>
                </a:cubicBezTo>
                <a:cubicBezTo>
                  <a:pt x="4114" y="5285"/>
                  <a:pt x="5241" y="4361"/>
                  <a:pt x="5450" y="3058"/>
                </a:cubicBezTo>
                <a:cubicBezTo>
                  <a:pt x="5683" y="1629"/>
                  <a:pt x="4703" y="267"/>
                  <a:pt x="3274" y="35"/>
                </a:cubicBezTo>
                <a:cubicBezTo>
                  <a:pt x="3131" y="12"/>
                  <a:pt x="2989" y="0"/>
                  <a:pt x="284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"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35"/>
          <p:cNvSpPr/>
          <p:nvPr/>
        </p:nvSpPr>
        <p:spPr>
          <a:xfrm rot="1662631">
            <a:off x="1453624" y="401439"/>
            <a:ext cx="296857" cy="276120"/>
          </a:xfrm>
          <a:custGeom>
            <a:avLst/>
            <a:gdLst/>
            <a:ahLst/>
            <a:cxnLst/>
            <a:rect l="l" t="t" r="r" b="b"/>
            <a:pathLst>
              <a:path w="5683" h="5286" extrusionOk="0">
                <a:moveTo>
                  <a:pt x="2848" y="0"/>
                </a:moveTo>
                <a:cubicBezTo>
                  <a:pt x="1570" y="0"/>
                  <a:pt x="443" y="924"/>
                  <a:pt x="234" y="2211"/>
                </a:cubicBezTo>
                <a:cubicBezTo>
                  <a:pt x="1" y="3656"/>
                  <a:pt x="981" y="5002"/>
                  <a:pt x="2427" y="5251"/>
                </a:cubicBezTo>
                <a:cubicBezTo>
                  <a:pt x="2568" y="5274"/>
                  <a:pt x="2709" y="5285"/>
                  <a:pt x="2847" y="5285"/>
                </a:cubicBezTo>
                <a:cubicBezTo>
                  <a:pt x="4114" y="5285"/>
                  <a:pt x="5241" y="4361"/>
                  <a:pt x="5450" y="3058"/>
                </a:cubicBezTo>
                <a:cubicBezTo>
                  <a:pt x="5683" y="1629"/>
                  <a:pt x="4703" y="267"/>
                  <a:pt x="3274" y="35"/>
                </a:cubicBezTo>
                <a:cubicBezTo>
                  <a:pt x="3131" y="12"/>
                  <a:pt x="2989" y="0"/>
                  <a:pt x="284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35"/>
          <p:cNvSpPr/>
          <p:nvPr/>
        </p:nvSpPr>
        <p:spPr>
          <a:xfrm rot="1662631">
            <a:off x="614713" y="4690968"/>
            <a:ext cx="197034" cy="179483"/>
          </a:xfrm>
          <a:custGeom>
            <a:avLst/>
            <a:gdLst/>
            <a:ahLst/>
            <a:cxnLst/>
            <a:rect l="l" t="t" r="r" b="b"/>
            <a:pathLst>
              <a:path w="3772" h="3436" extrusionOk="0">
                <a:moveTo>
                  <a:pt x="1893" y="1"/>
                </a:moveTo>
                <a:cubicBezTo>
                  <a:pt x="1100" y="1"/>
                  <a:pt x="390" y="545"/>
                  <a:pt x="217" y="1352"/>
                </a:cubicBezTo>
                <a:cubicBezTo>
                  <a:pt x="1" y="2266"/>
                  <a:pt x="582" y="3180"/>
                  <a:pt x="1512" y="3396"/>
                </a:cubicBezTo>
                <a:cubicBezTo>
                  <a:pt x="1636" y="3422"/>
                  <a:pt x="1759" y="3435"/>
                  <a:pt x="1880" y="3435"/>
                </a:cubicBezTo>
                <a:cubicBezTo>
                  <a:pt x="2673" y="3435"/>
                  <a:pt x="3383" y="2893"/>
                  <a:pt x="3556" y="2100"/>
                </a:cubicBezTo>
                <a:cubicBezTo>
                  <a:pt x="3772" y="1170"/>
                  <a:pt x="3190" y="256"/>
                  <a:pt x="2260" y="40"/>
                </a:cubicBezTo>
                <a:cubicBezTo>
                  <a:pt x="2137" y="14"/>
                  <a:pt x="2014" y="1"/>
                  <a:pt x="189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35"/>
          <p:cNvSpPr/>
          <p:nvPr/>
        </p:nvSpPr>
        <p:spPr>
          <a:xfrm rot="1662631">
            <a:off x="8696899" y="2382639"/>
            <a:ext cx="296857" cy="276120"/>
          </a:xfrm>
          <a:custGeom>
            <a:avLst/>
            <a:gdLst/>
            <a:ahLst/>
            <a:cxnLst/>
            <a:rect l="l" t="t" r="r" b="b"/>
            <a:pathLst>
              <a:path w="5683" h="5286" extrusionOk="0">
                <a:moveTo>
                  <a:pt x="2848" y="0"/>
                </a:moveTo>
                <a:cubicBezTo>
                  <a:pt x="1570" y="0"/>
                  <a:pt x="443" y="924"/>
                  <a:pt x="234" y="2211"/>
                </a:cubicBezTo>
                <a:cubicBezTo>
                  <a:pt x="1" y="3656"/>
                  <a:pt x="981" y="5002"/>
                  <a:pt x="2427" y="5251"/>
                </a:cubicBezTo>
                <a:cubicBezTo>
                  <a:pt x="2568" y="5274"/>
                  <a:pt x="2709" y="5285"/>
                  <a:pt x="2847" y="5285"/>
                </a:cubicBezTo>
                <a:cubicBezTo>
                  <a:pt x="4114" y="5285"/>
                  <a:pt x="5241" y="4361"/>
                  <a:pt x="5450" y="3058"/>
                </a:cubicBezTo>
                <a:cubicBezTo>
                  <a:pt x="5683" y="1629"/>
                  <a:pt x="4703" y="267"/>
                  <a:pt x="3274" y="35"/>
                </a:cubicBezTo>
                <a:cubicBezTo>
                  <a:pt x="3131" y="12"/>
                  <a:pt x="2989" y="0"/>
                  <a:pt x="284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35"/>
          <p:cNvSpPr/>
          <p:nvPr/>
        </p:nvSpPr>
        <p:spPr>
          <a:xfrm rot="1662609">
            <a:off x="4299365" y="4226798"/>
            <a:ext cx="545264" cy="507173"/>
          </a:xfrm>
          <a:custGeom>
            <a:avLst/>
            <a:gdLst/>
            <a:ahLst/>
            <a:cxnLst/>
            <a:rect l="l" t="t" r="r" b="b"/>
            <a:pathLst>
              <a:path w="5683" h="5286" extrusionOk="0">
                <a:moveTo>
                  <a:pt x="2848" y="0"/>
                </a:moveTo>
                <a:cubicBezTo>
                  <a:pt x="1570" y="0"/>
                  <a:pt x="443" y="924"/>
                  <a:pt x="234" y="2211"/>
                </a:cubicBezTo>
                <a:cubicBezTo>
                  <a:pt x="1" y="3656"/>
                  <a:pt x="981" y="5002"/>
                  <a:pt x="2427" y="5251"/>
                </a:cubicBezTo>
                <a:cubicBezTo>
                  <a:pt x="2568" y="5274"/>
                  <a:pt x="2709" y="5285"/>
                  <a:pt x="2847" y="5285"/>
                </a:cubicBezTo>
                <a:cubicBezTo>
                  <a:pt x="4114" y="5285"/>
                  <a:pt x="5241" y="4361"/>
                  <a:pt x="5450" y="3058"/>
                </a:cubicBezTo>
                <a:cubicBezTo>
                  <a:pt x="5683" y="1629"/>
                  <a:pt x="4703" y="267"/>
                  <a:pt x="3274" y="35"/>
                </a:cubicBezTo>
                <a:cubicBezTo>
                  <a:pt x="3131" y="12"/>
                  <a:pt x="2989" y="0"/>
                  <a:pt x="284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35"/>
          <p:cNvSpPr/>
          <p:nvPr/>
        </p:nvSpPr>
        <p:spPr>
          <a:xfrm rot="660455" flipH="1">
            <a:off x="5963047" y="32860"/>
            <a:ext cx="5183118" cy="1362760"/>
          </a:xfrm>
          <a:custGeom>
            <a:avLst/>
            <a:gdLst/>
            <a:ahLst/>
            <a:cxnLst/>
            <a:rect l="l" t="t" r="r" b="b"/>
            <a:pathLst>
              <a:path w="24307" h="10667" fill="none" extrusionOk="0">
                <a:moveTo>
                  <a:pt x="24307" y="1246"/>
                </a:moveTo>
                <a:cubicBezTo>
                  <a:pt x="22762" y="0"/>
                  <a:pt x="20453" y="100"/>
                  <a:pt x="18691" y="980"/>
                </a:cubicBezTo>
                <a:cubicBezTo>
                  <a:pt x="16930" y="1861"/>
                  <a:pt x="15585" y="3389"/>
                  <a:pt x="14322" y="4935"/>
                </a:cubicBezTo>
                <a:cubicBezTo>
                  <a:pt x="13059" y="6463"/>
                  <a:pt x="11813" y="8041"/>
                  <a:pt x="10152" y="9121"/>
                </a:cubicBezTo>
                <a:cubicBezTo>
                  <a:pt x="8491" y="10201"/>
                  <a:pt x="6298" y="10666"/>
                  <a:pt x="4520" y="9802"/>
                </a:cubicBezTo>
                <a:cubicBezTo>
                  <a:pt x="2875" y="8988"/>
                  <a:pt x="350" y="6014"/>
                  <a:pt x="1" y="4220"/>
                </a:cubicBezTo>
              </a:path>
            </a:pathLst>
          </a:custGeom>
          <a:noFill/>
          <a:ln w="38100" cap="rnd" cmpd="sng">
            <a:solidFill>
              <a:schemeClr val="accent3"/>
            </a:solidFill>
            <a:prstDash val="lgDash"/>
            <a:miter lim="1661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7498315" y="1204646"/>
            <a:ext cx="210300" cy="2001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1"/>
          </a:solidFill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" name="Google Shape;16;p3"/>
          <p:cNvGrpSpPr/>
          <p:nvPr/>
        </p:nvGrpSpPr>
        <p:grpSpPr>
          <a:xfrm>
            <a:off x="8198549" y="1190510"/>
            <a:ext cx="255565" cy="200203"/>
            <a:chOff x="8095900" y="717733"/>
            <a:chExt cx="238200" cy="186600"/>
          </a:xfrm>
        </p:grpSpPr>
        <p:sp>
          <p:nvSpPr>
            <p:cNvPr id="17" name="Google Shape;17;p3"/>
            <p:cNvSpPr/>
            <p:nvPr/>
          </p:nvSpPr>
          <p:spPr>
            <a:xfrm>
              <a:off x="8095900" y="717733"/>
              <a:ext cx="238200" cy="35400"/>
            </a:xfrm>
            <a:prstGeom prst="roundRect">
              <a:avLst>
                <a:gd name="adj" fmla="val 50000"/>
              </a:avLst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8095900" y="793333"/>
              <a:ext cx="238200" cy="35400"/>
            </a:xfrm>
            <a:prstGeom prst="roundRect">
              <a:avLst>
                <a:gd name="adj" fmla="val 50000"/>
              </a:avLst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8095900" y="868933"/>
              <a:ext cx="238200" cy="35400"/>
            </a:xfrm>
            <a:prstGeom prst="roundRect">
              <a:avLst>
                <a:gd name="adj" fmla="val 50000"/>
              </a:avLst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20;p3"/>
          <p:cNvSpPr/>
          <p:nvPr/>
        </p:nvSpPr>
        <p:spPr>
          <a:xfrm>
            <a:off x="438775" y="401850"/>
            <a:ext cx="8272200" cy="4408800"/>
          </a:xfrm>
          <a:prstGeom prst="roundRect">
            <a:avLst>
              <a:gd name="adj" fmla="val 5189"/>
            </a:avLst>
          </a:prstGeom>
          <a:solidFill>
            <a:schemeClr val="lt1"/>
          </a:solidFill>
          <a:ln>
            <a:noFill/>
          </a:ln>
          <a:effectLst>
            <a:outerShdw dist="180975" dir="81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438525" y="401850"/>
            <a:ext cx="8272200" cy="689100"/>
          </a:xfrm>
          <a:prstGeom prst="roundRect">
            <a:avLst>
              <a:gd name="adj" fmla="val 7654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1705660" y="609334"/>
            <a:ext cx="2165100" cy="780000"/>
          </a:xfrm>
          <a:prstGeom prst="roundRect">
            <a:avLst>
              <a:gd name="adj" fmla="val 2902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/>
          <p:nvPr/>
        </p:nvSpPr>
        <p:spPr>
          <a:xfrm>
            <a:off x="1946199" y="675155"/>
            <a:ext cx="14859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New Tab</a:t>
            </a:r>
            <a:endParaRPr sz="19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" name="Google Shape;24;p3"/>
          <p:cNvSpPr/>
          <p:nvPr/>
        </p:nvSpPr>
        <p:spPr>
          <a:xfrm>
            <a:off x="434555" y="1014750"/>
            <a:ext cx="8278800" cy="580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1649038" y="1124341"/>
            <a:ext cx="6324900" cy="3609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6" name="Google Shape;26;p3"/>
          <p:cNvCxnSpPr/>
          <p:nvPr/>
        </p:nvCxnSpPr>
        <p:spPr>
          <a:xfrm>
            <a:off x="544645" y="1341491"/>
            <a:ext cx="321300" cy="0"/>
          </a:xfrm>
          <a:prstGeom prst="straightConnector1">
            <a:avLst/>
          </a:prstGeom>
          <a:noFill/>
          <a:ln w="28575" cap="flat" cmpd="sng">
            <a:solidFill>
              <a:srgbClr val="999999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27" name="Google Shape;27;p3"/>
          <p:cNvSpPr/>
          <p:nvPr/>
        </p:nvSpPr>
        <p:spPr>
          <a:xfrm>
            <a:off x="619489" y="655548"/>
            <a:ext cx="153900" cy="153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995919" y="655548"/>
            <a:ext cx="153900" cy="153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3"/>
          <p:cNvSpPr/>
          <p:nvPr/>
        </p:nvSpPr>
        <p:spPr>
          <a:xfrm>
            <a:off x="1372349" y="655548"/>
            <a:ext cx="153900" cy="153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/>
          <p:nvPr/>
        </p:nvSpPr>
        <p:spPr>
          <a:xfrm rot="2700000">
            <a:off x="3468372" y="746840"/>
            <a:ext cx="180736" cy="180736"/>
          </a:xfrm>
          <a:prstGeom prst="mathPlus">
            <a:avLst>
              <a:gd name="adj1" fmla="val 23520"/>
            </a:avLst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1" name="Google Shape;31;p3"/>
          <p:cNvCxnSpPr/>
          <p:nvPr/>
        </p:nvCxnSpPr>
        <p:spPr>
          <a:xfrm rot="10800000">
            <a:off x="1020934" y="1344635"/>
            <a:ext cx="321300" cy="0"/>
          </a:xfrm>
          <a:prstGeom prst="straightConnector1">
            <a:avLst/>
          </a:prstGeom>
          <a:noFill/>
          <a:ln w="28575" cap="flat" cmpd="sng">
            <a:solidFill>
              <a:srgbClr val="999999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32" name="Google Shape;32;p3"/>
          <p:cNvSpPr txBox="1">
            <a:spLocks noGrp="1"/>
          </p:cNvSpPr>
          <p:nvPr>
            <p:ph type="title"/>
          </p:nvPr>
        </p:nvSpPr>
        <p:spPr>
          <a:xfrm>
            <a:off x="438525" y="2732483"/>
            <a:ext cx="8272200" cy="7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 b="1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title" idx="2" hasCustomPrompt="1"/>
          </p:nvPr>
        </p:nvSpPr>
        <p:spPr>
          <a:xfrm>
            <a:off x="2642625" y="1688712"/>
            <a:ext cx="3858600" cy="12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>
                <a:latin typeface="Titillium Web Black"/>
                <a:ea typeface="Titillium Web Black"/>
                <a:cs typeface="Titillium Web Black"/>
                <a:sym typeface="Titillium Web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8"/>
          <p:cNvSpPr txBox="1">
            <a:spLocks noGrp="1"/>
          </p:cNvSpPr>
          <p:nvPr>
            <p:ph type="title"/>
          </p:nvPr>
        </p:nvSpPr>
        <p:spPr>
          <a:xfrm>
            <a:off x="713225" y="1508803"/>
            <a:ext cx="7717500" cy="21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5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2" name="Google Shape;82;p8"/>
          <p:cNvSpPr/>
          <p:nvPr/>
        </p:nvSpPr>
        <p:spPr>
          <a:xfrm rot="-1222853" flipH="1">
            <a:off x="-515459" y="-277082"/>
            <a:ext cx="7314414" cy="1496414"/>
          </a:xfrm>
          <a:custGeom>
            <a:avLst/>
            <a:gdLst/>
            <a:ahLst/>
            <a:cxnLst/>
            <a:rect l="l" t="t" r="r" b="b"/>
            <a:pathLst>
              <a:path w="24307" h="10667" fill="none" extrusionOk="0">
                <a:moveTo>
                  <a:pt x="24307" y="1246"/>
                </a:moveTo>
                <a:cubicBezTo>
                  <a:pt x="22762" y="0"/>
                  <a:pt x="20453" y="100"/>
                  <a:pt x="18691" y="980"/>
                </a:cubicBezTo>
                <a:cubicBezTo>
                  <a:pt x="16930" y="1861"/>
                  <a:pt x="15585" y="3389"/>
                  <a:pt x="14322" y="4935"/>
                </a:cubicBezTo>
                <a:cubicBezTo>
                  <a:pt x="13059" y="6463"/>
                  <a:pt x="11813" y="8041"/>
                  <a:pt x="10152" y="9121"/>
                </a:cubicBezTo>
                <a:cubicBezTo>
                  <a:pt x="8491" y="10201"/>
                  <a:pt x="6298" y="10666"/>
                  <a:pt x="4520" y="9802"/>
                </a:cubicBezTo>
                <a:cubicBezTo>
                  <a:pt x="2875" y="8988"/>
                  <a:pt x="350" y="6014"/>
                  <a:pt x="1" y="4220"/>
                </a:cubicBezTo>
              </a:path>
            </a:pathLst>
          </a:custGeom>
          <a:noFill/>
          <a:ln w="38100" cap="rnd" cmpd="sng">
            <a:solidFill>
              <a:schemeClr val="accent3"/>
            </a:solidFill>
            <a:prstDash val="lgDash"/>
            <a:miter lim="1661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" name="Google Shape;83;p8"/>
          <p:cNvGrpSpPr/>
          <p:nvPr/>
        </p:nvGrpSpPr>
        <p:grpSpPr>
          <a:xfrm flipH="1">
            <a:off x="2" y="3911639"/>
            <a:ext cx="4734282" cy="1644241"/>
            <a:chOff x="2329100" y="3102725"/>
            <a:chExt cx="4734282" cy="1644241"/>
          </a:xfrm>
        </p:grpSpPr>
        <p:grpSp>
          <p:nvGrpSpPr>
            <p:cNvPr id="84" name="Google Shape;84;p8"/>
            <p:cNvGrpSpPr/>
            <p:nvPr/>
          </p:nvGrpSpPr>
          <p:grpSpPr>
            <a:xfrm>
              <a:off x="2329100" y="3102725"/>
              <a:ext cx="1370595" cy="791054"/>
              <a:chOff x="2195750" y="2493125"/>
              <a:chExt cx="1370595" cy="791054"/>
            </a:xfrm>
          </p:grpSpPr>
          <p:sp>
            <p:nvSpPr>
              <p:cNvPr id="85" name="Google Shape;85;p8"/>
              <p:cNvSpPr/>
              <p:nvPr/>
            </p:nvSpPr>
            <p:spPr>
              <a:xfrm>
                <a:off x="2195750" y="2493125"/>
                <a:ext cx="848257" cy="634460"/>
              </a:xfrm>
              <a:custGeom>
                <a:avLst/>
                <a:gdLst/>
                <a:ahLst/>
                <a:cxnLst/>
                <a:rect l="l" t="t" r="r" b="b"/>
                <a:pathLst>
                  <a:path w="5666" h="4238" extrusionOk="0">
                    <a:moveTo>
                      <a:pt x="0" y="1"/>
                    </a:moveTo>
                    <a:lnTo>
                      <a:pt x="5350" y="4237"/>
                    </a:lnTo>
                    <a:lnTo>
                      <a:pt x="5665" y="284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ACA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8"/>
              <p:cNvSpPr/>
              <p:nvPr/>
            </p:nvSpPr>
            <p:spPr>
              <a:xfrm>
                <a:off x="2195750" y="2493125"/>
                <a:ext cx="848257" cy="634460"/>
              </a:xfrm>
              <a:custGeom>
                <a:avLst/>
                <a:gdLst/>
                <a:ahLst/>
                <a:cxnLst/>
                <a:rect l="l" t="t" r="r" b="b"/>
                <a:pathLst>
                  <a:path w="5666" h="4238" extrusionOk="0">
                    <a:moveTo>
                      <a:pt x="0" y="1"/>
                    </a:moveTo>
                    <a:lnTo>
                      <a:pt x="5350" y="4237"/>
                    </a:lnTo>
                    <a:lnTo>
                      <a:pt x="5665" y="284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ED3D8">
                  <a:alpha val="33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8"/>
              <p:cNvSpPr/>
              <p:nvPr/>
            </p:nvSpPr>
            <p:spPr>
              <a:xfrm>
                <a:off x="2195750" y="2493125"/>
                <a:ext cx="800949" cy="634460"/>
              </a:xfrm>
              <a:custGeom>
                <a:avLst/>
                <a:gdLst/>
                <a:ahLst/>
                <a:cxnLst/>
                <a:rect l="l" t="t" r="r" b="b"/>
                <a:pathLst>
                  <a:path w="5350" h="4238" extrusionOk="0">
                    <a:moveTo>
                      <a:pt x="0" y="1"/>
                    </a:moveTo>
                    <a:lnTo>
                      <a:pt x="5350" y="4237"/>
                    </a:lnTo>
                    <a:lnTo>
                      <a:pt x="4934" y="327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ACA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8"/>
              <p:cNvSpPr/>
              <p:nvPr/>
            </p:nvSpPr>
            <p:spPr>
              <a:xfrm>
                <a:off x="2195750" y="2493125"/>
                <a:ext cx="800949" cy="634460"/>
              </a:xfrm>
              <a:custGeom>
                <a:avLst/>
                <a:gdLst/>
                <a:ahLst/>
                <a:cxnLst/>
                <a:rect l="l" t="t" r="r" b="b"/>
                <a:pathLst>
                  <a:path w="5350" h="4238" extrusionOk="0">
                    <a:moveTo>
                      <a:pt x="0" y="1"/>
                    </a:moveTo>
                    <a:lnTo>
                      <a:pt x="5350" y="4237"/>
                    </a:lnTo>
                    <a:lnTo>
                      <a:pt x="4934" y="327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ACA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8"/>
              <p:cNvSpPr/>
              <p:nvPr/>
            </p:nvSpPr>
            <p:spPr>
              <a:xfrm>
                <a:off x="2195750" y="2493125"/>
                <a:ext cx="800949" cy="634460"/>
              </a:xfrm>
              <a:custGeom>
                <a:avLst/>
                <a:gdLst/>
                <a:ahLst/>
                <a:cxnLst/>
                <a:rect l="l" t="t" r="r" b="b"/>
                <a:pathLst>
                  <a:path w="5350" h="4238" extrusionOk="0">
                    <a:moveTo>
                      <a:pt x="0" y="1"/>
                    </a:moveTo>
                    <a:lnTo>
                      <a:pt x="5350" y="4237"/>
                    </a:lnTo>
                    <a:lnTo>
                      <a:pt x="4934" y="327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ACA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8"/>
              <p:cNvSpPr/>
              <p:nvPr/>
            </p:nvSpPr>
            <p:spPr>
              <a:xfrm>
                <a:off x="2195750" y="2493125"/>
                <a:ext cx="1370595" cy="425469"/>
              </a:xfrm>
              <a:custGeom>
                <a:avLst/>
                <a:gdLst/>
                <a:ahLst/>
                <a:cxnLst/>
                <a:rect l="l" t="t" r="r" b="b"/>
                <a:pathLst>
                  <a:path w="9155" h="2842" extrusionOk="0">
                    <a:moveTo>
                      <a:pt x="0" y="1"/>
                    </a:moveTo>
                    <a:lnTo>
                      <a:pt x="5665" y="2842"/>
                    </a:lnTo>
                    <a:lnTo>
                      <a:pt x="9154" y="126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8"/>
              <p:cNvSpPr/>
              <p:nvPr/>
            </p:nvSpPr>
            <p:spPr>
              <a:xfrm>
                <a:off x="2195750" y="2493125"/>
                <a:ext cx="738819" cy="791054"/>
              </a:xfrm>
              <a:custGeom>
                <a:avLst/>
                <a:gdLst/>
                <a:ahLst/>
                <a:cxnLst/>
                <a:rect l="l" t="t" r="r" b="b"/>
                <a:pathLst>
                  <a:path w="4935" h="5284" extrusionOk="0">
                    <a:moveTo>
                      <a:pt x="0" y="1"/>
                    </a:moveTo>
                    <a:lnTo>
                      <a:pt x="2176" y="5284"/>
                    </a:lnTo>
                    <a:lnTo>
                      <a:pt x="4934" y="327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2" name="Google Shape;92;p8"/>
            <p:cNvSpPr/>
            <p:nvPr/>
          </p:nvSpPr>
          <p:spPr>
            <a:xfrm>
              <a:off x="3179609" y="3150036"/>
              <a:ext cx="3883772" cy="1596930"/>
            </a:xfrm>
            <a:custGeom>
              <a:avLst/>
              <a:gdLst/>
              <a:ahLst/>
              <a:cxnLst/>
              <a:rect l="l" t="t" r="r" b="b"/>
              <a:pathLst>
                <a:path w="24307" h="10667" fill="none" extrusionOk="0">
                  <a:moveTo>
                    <a:pt x="24307" y="1246"/>
                  </a:moveTo>
                  <a:cubicBezTo>
                    <a:pt x="22762" y="0"/>
                    <a:pt x="20453" y="100"/>
                    <a:pt x="18691" y="980"/>
                  </a:cubicBezTo>
                  <a:cubicBezTo>
                    <a:pt x="16930" y="1861"/>
                    <a:pt x="15585" y="3389"/>
                    <a:pt x="14322" y="4935"/>
                  </a:cubicBezTo>
                  <a:cubicBezTo>
                    <a:pt x="13059" y="6463"/>
                    <a:pt x="11813" y="8041"/>
                    <a:pt x="10152" y="9121"/>
                  </a:cubicBezTo>
                  <a:cubicBezTo>
                    <a:pt x="8491" y="10201"/>
                    <a:pt x="6298" y="10666"/>
                    <a:pt x="4520" y="9802"/>
                  </a:cubicBezTo>
                  <a:cubicBezTo>
                    <a:pt x="2875" y="8988"/>
                    <a:pt x="350" y="6014"/>
                    <a:pt x="1" y="4220"/>
                  </a:cubicBezTo>
                </a:path>
              </a:pathLst>
            </a:custGeom>
            <a:noFill/>
            <a:ln w="38100" cap="rnd" cmpd="sng">
              <a:solidFill>
                <a:schemeClr val="accent3"/>
              </a:solidFill>
              <a:prstDash val="lgDash"/>
              <a:miter lim="1661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/>
          <p:nvPr/>
        </p:nvSpPr>
        <p:spPr>
          <a:xfrm rot="1662609">
            <a:off x="7355602" y="791211"/>
            <a:ext cx="545264" cy="507173"/>
          </a:xfrm>
          <a:custGeom>
            <a:avLst/>
            <a:gdLst/>
            <a:ahLst/>
            <a:cxnLst/>
            <a:rect l="l" t="t" r="r" b="b"/>
            <a:pathLst>
              <a:path w="5683" h="5286" extrusionOk="0">
                <a:moveTo>
                  <a:pt x="2848" y="0"/>
                </a:moveTo>
                <a:cubicBezTo>
                  <a:pt x="1570" y="0"/>
                  <a:pt x="443" y="924"/>
                  <a:pt x="234" y="2211"/>
                </a:cubicBezTo>
                <a:cubicBezTo>
                  <a:pt x="1" y="3656"/>
                  <a:pt x="981" y="5002"/>
                  <a:pt x="2427" y="5251"/>
                </a:cubicBezTo>
                <a:cubicBezTo>
                  <a:pt x="2568" y="5274"/>
                  <a:pt x="2709" y="5285"/>
                  <a:pt x="2847" y="5285"/>
                </a:cubicBezTo>
                <a:cubicBezTo>
                  <a:pt x="4114" y="5285"/>
                  <a:pt x="5241" y="4361"/>
                  <a:pt x="5450" y="3058"/>
                </a:cubicBezTo>
                <a:cubicBezTo>
                  <a:pt x="5683" y="1629"/>
                  <a:pt x="4703" y="267"/>
                  <a:pt x="3274" y="35"/>
                </a:cubicBezTo>
                <a:cubicBezTo>
                  <a:pt x="3131" y="12"/>
                  <a:pt x="2989" y="0"/>
                  <a:pt x="284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8"/>
          <p:cNvSpPr/>
          <p:nvPr/>
        </p:nvSpPr>
        <p:spPr>
          <a:xfrm rot="1662603">
            <a:off x="7117427" y="594127"/>
            <a:ext cx="303060" cy="276064"/>
          </a:xfrm>
          <a:custGeom>
            <a:avLst/>
            <a:gdLst/>
            <a:ahLst/>
            <a:cxnLst/>
            <a:rect l="l" t="t" r="r" b="b"/>
            <a:pathLst>
              <a:path w="3772" h="3436" extrusionOk="0">
                <a:moveTo>
                  <a:pt x="1893" y="1"/>
                </a:moveTo>
                <a:cubicBezTo>
                  <a:pt x="1100" y="1"/>
                  <a:pt x="390" y="545"/>
                  <a:pt x="217" y="1352"/>
                </a:cubicBezTo>
                <a:cubicBezTo>
                  <a:pt x="1" y="2266"/>
                  <a:pt x="582" y="3180"/>
                  <a:pt x="1512" y="3396"/>
                </a:cubicBezTo>
                <a:cubicBezTo>
                  <a:pt x="1636" y="3422"/>
                  <a:pt x="1759" y="3435"/>
                  <a:pt x="1880" y="3435"/>
                </a:cubicBezTo>
                <a:cubicBezTo>
                  <a:pt x="2673" y="3435"/>
                  <a:pt x="3383" y="2893"/>
                  <a:pt x="3556" y="2100"/>
                </a:cubicBezTo>
                <a:cubicBezTo>
                  <a:pt x="3772" y="1170"/>
                  <a:pt x="3190" y="256"/>
                  <a:pt x="2260" y="40"/>
                </a:cubicBezTo>
                <a:cubicBezTo>
                  <a:pt x="2137" y="14"/>
                  <a:pt x="2014" y="1"/>
                  <a:pt x="189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 txBox="1">
            <a:spLocks noGrp="1"/>
          </p:cNvSpPr>
          <p:nvPr>
            <p:ph type="body" idx="1"/>
          </p:nvPr>
        </p:nvSpPr>
        <p:spPr>
          <a:xfrm>
            <a:off x="713250" y="3743976"/>
            <a:ext cx="7717500" cy="8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3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639525"/>
            <a:ext cx="8520600" cy="16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7" name="Google Shape;107;p11"/>
          <p:cNvSpPr txBox="1">
            <a:spLocks noGrp="1"/>
          </p:cNvSpPr>
          <p:nvPr>
            <p:ph type="body" idx="1"/>
          </p:nvPr>
        </p:nvSpPr>
        <p:spPr>
          <a:xfrm>
            <a:off x="311700" y="3105150"/>
            <a:ext cx="8520600" cy="3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1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8" name="Google Shape;108;p11"/>
          <p:cNvSpPr/>
          <p:nvPr/>
        </p:nvSpPr>
        <p:spPr>
          <a:xfrm rot="1662631">
            <a:off x="3788149" y="299076"/>
            <a:ext cx="296857" cy="276120"/>
          </a:xfrm>
          <a:custGeom>
            <a:avLst/>
            <a:gdLst/>
            <a:ahLst/>
            <a:cxnLst/>
            <a:rect l="l" t="t" r="r" b="b"/>
            <a:pathLst>
              <a:path w="5683" h="5286" extrusionOk="0">
                <a:moveTo>
                  <a:pt x="2848" y="0"/>
                </a:moveTo>
                <a:cubicBezTo>
                  <a:pt x="1570" y="0"/>
                  <a:pt x="443" y="924"/>
                  <a:pt x="234" y="2211"/>
                </a:cubicBezTo>
                <a:cubicBezTo>
                  <a:pt x="1" y="3656"/>
                  <a:pt x="981" y="5002"/>
                  <a:pt x="2427" y="5251"/>
                </a:cubicBezTo>
                <a:cubicBezTo>
                  <a:pt x="2568" y="5274"/>
                  <a:pt x="2709" y="5285"/>
                  <a:pt x="2847" y="5285"/>
                </a:cubicBezTo>
                <a:cubicBezTo>
                  <a:pt x="4114" y="5285"/>
                  <a:pt x="5241" y="4361"/>
                  <a:pt x="5450" y="3058"/>
                </a:cubicBezTo>
                <a:cubicBezTo>
                  <a:pt x="5683" y="1629"/>
                  <a:pt x="4703" y="267"/>
                  <a:pt x="3274" y="35"/>
                </a:cubicBezTo>
                <a:cubicBezTo>
                  <a:pt x="3131" y="12"/>
                  <a:pt x="2989" y="0"/>
                  <a:pt x="284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1"/>
          <p:cNvSpPr/>
          <p:nvPr/>
        </p:nvSpPr>
        <p:spPr>
          <a:xfrm rot="1662631">
            <a:off x="3513513" y="4573480"/>
            <a:ext cx="197034" cy="179483"/>
          </a:xfrm>
          <a:custGeom>
            <a:avLst/>
            <a:gdLst/>
            <a:ahLst/>
            <a:cxnLst/>
            <a:rect l="l" t="t" r="r" b="b"/>
            <a:pathLst>
              <a:path w="3772" h="3436" extrusionOk="0">
                <a:moveTo>
                  <a:pt x="1893" y="1"/>
                </a:moveTo>
                <a:cubicBezTo>
                  <a:pt x="1100" y="1"/>
                  <a:pt x="390" y="545"/>
                  <a:pt x="217" y="1352"/>
                </a:cubicBezTo>
                <a:cubicBezTo>
                  <a:pt x="1" y="2266"/>
                  <a:pt x="582" y="3180"/>
                  <a:pt x="1512" y="3396"/>
                </a:cubicBezTo>
                <a:cubicBezTo>
                  <a:pt x="1636" y="3422"/>
                  <a:pt x="1759" y="3435"/>
                  <a:pt x="1880" y="3435"/>
                </a:cubicBezTo>
                <a:cubicBezTo>
                  <a:pt x="2673" y="3435"/>
                  <a:pt x="3383" y="2893"/>
                  <a:pt x="3556" y="2100"/>
                </a:cubicBezTo>
                <a:cubicBezTo>
                  <a:pt x="3772" y="1170"/>
                  <a:pt x="3190" y="256"/>
                  <a:pt x="2260" y="40"/>
                </a:cubicBezTo>
                <a:cubicBezTo>
                  <a:pt x="2137" y="14"/>
                  <a:pt x="2014" y="1"/>
                  <a:pt x="189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1"/>
          <p:cNvSpPr/>
          <p:nvPr/>
        </p:nvSpPr>
        <p:spPr>
          <a:xfrm rot="1662609">
            <a:off x="8124152" y="496198"/>
            <a:ext cx="545264" cy="507173"/>
          </a:xfrm>
          <a:custGeom>
            <a:avLst/>
            <a:gdLst/>
            <a:ahLst/>
            <a:cxnLst/>
            <a:rect l="l" t="t" r="r" b="b"/>
            <a:pathLst>
              <a:path w="5683" h="5286" extrusionOk="0">
                <a:moveTo>
                  <a:pt x="2848" y="0"/>
                </a:moveTo>
                <a:cubicBezTo>
                  <a:pt x="1570" y="0"/>
                  <a:pt x="443" y="924"/>
                  <a:pt x="234" y="2211"/>
                </a:cubicBezTo>
                <a:cubicBezTo>
                  <a:pt x="1" y="3656"/>
                  <a:pt x="981" y="5002"/>
                  <a:pt x="2427" y="5251"/>
                </a:cubicBezTo>
                <a:cubicBezTo>
                  <a:pt x="2568" y="5274"/>
                  <a:pt x="2709" y="5285"/>
                  <a:pt x="2847" y="5285"/>
                </a:cubicBezTo>
                <a:cubicBezTo>
                  <a:pt x="4114" y="5285"/>
                  <a:pt x="5241" y="4361"/>
                  <a:pt x="5450" y="3058"/>
                </a:cubicBezTo>
                <a:cubicBezTo>
                  <a:pt x="5683" y="1629"/>
                  <a:pt x="4703" y="267"/>
                  <a:pt x="3274" y="35"/>
                </a:cubicBezTo>
                <a:cubicBezTo>
                  <a:pt x="3131" y="12"/>
                  <a:pt x="2989" y="0"/>
                  <a:pt x="284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1"/>
          <p:cNvSpPr/>
          <p:nvPr/>
        </p:nvSpPr>
        <p:spPr>
          <a:xfrm rot="1662603">
            <a:off x="7885977" y="299114"/>
            <a:ext cx="303060" cy="276064"/>
          </a:xfrm>
          <a:custGeom>
            <a:avLst/>
            <a:gdLst/>
            <a:ahLst/>
            <a:cxnLst/>
            <a:rect l="l" t="t" r="r" b="b"/>
            <a:pathLst>
              <a:path w="3772" h="3436" extrusionOk="0">
                <a:moveTo>
                  <a:pt x="1893" y="1"/>
                </a:moveTo>
                <a:cubicBezTo>
                  <a:pt x="1100" y="1"/>
                  <a:pt x="390" y="545"/>
                  <a:pt x="217" y="1352"/>
                </a:cubicBezTo>
                <a:cubicBezTo>
                  <a:pt x="1" y="2266"/>
                  <a:pt x="582" y="3180"/>
                  <a:pt x="1512" y="3396"/>
                </a:cubicBezTo>
                <a:cubicBezTo>
                  <a:pt x="1636" y="3422"/>
                  <a:pt x="1759" y="3435"/>
                  <a:pt x="1880" y="3435"/>
                </a:cubicBezTo>
                <a:cubicBezTo>
                  <a:pt x="2673" y="3435"/>
                  <a:pt x="3383" y="2893"/>
                  <a:pt x="3556" y="2100"/>
                </a:cubicBezTo>
                <a:cubicBezTo>
                  <a:pt x="3772" y="1170"/>
                  <a:pt x="3190" y="256"/>
                  <a:pt x="2260" y="40"/>
                </a:cubicBezTo>
                <a:cubicBezTo>
                  <a:pt x="2137" y="14"/>
                  <a:pt x="2014" y="1"/>
                  <a:pt x="189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1"/>
          <p:cNvSpPr/>
          <p:nvPr/>
        </p:nvSpPr>
        <p:spPr>
          <a:xfrm rot="1662631">
            <a:off x="8600274" y="2624939"/>
            <a:ext cx="296857" cy="276120"/>
          </a:xfrm>
          <a:custGeom>
            <a:avLst/>
            <a:gdLst/>
            <a:ahLst/>
            <a:cxnLst/>
            <a:rect l="l" t="t" r="r" b="b"/>
            <a:pathLst>
              <a:path w="5683" h="5286" extrusionOk="0">
                <a:moveTo>
                  <a:pt x="2848" y="0"/>
                </a:moveTo>
                <a:cubicBezTo>
                  <a:pt x="1570" y="0"/>
                  <a:pt x="443" y="924"/>
                  <a:pt x="234" y="2211"/>
                </a:cubicBezTo>
                <a:cubicBezTo>
                  <a:pt x="1" y="3656"/>
                  <a:pt x="981" y="5002"/>
                  <a:pt x="2427" y="5251"/>
                </a:cubicBezTo>
                <a:cubicBezTo>
                  <a:pt x="2568" y="5274"/>
                  <a:pt x="2709" y="5285"/>
                  <a:pt x="2847" y="5285"/>
                </a:cubicBezTo>
                <a:cubicBezTo>
                  <a:pt x="4114" y="5285"/>
                  <a:pt x="5241" y="4361"/>
                  <a:pt x="5450" y="3058"/>
                </a:cubicBezTo>
                <a:cubicBezTo>
                  <a:pt x="5683" y="1629"/>
                  <a:pt x="4703" y="267"/>
                  <a:pt x="3274" y="35"/>
                </a:cubicBezTo>
                <a:cubicBezTo>
                  <a:pt x="3131" y="12"/>
                  <a:pt x="2989" y="0"/>
                  <a:pt x="284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1"/>
          <p:cNvSpPr/>
          <p:nvPr/>
        </p:nvSpPr>
        <p:spPr>
          <a:xfrm rot="-8864837">
            <a:off x="404961" y="2818326"/>
            <a:ext cx="545266" cy="507175"/>
          </a:xfrm>
          <a:custGeom>
            <a:avLst/>
            <a:gdLst/>
            <a:ahLst/>
            <a:cxnLst/>
            <a:rect l="l" t="t" r="r" b="b"/>
            <a:pathLst>
              <a:path w="5683" h="5286" extrusionOk="0">
                <a:moveTo>
                  <a:pt x="2848" y="0"/>
                </a:moveTo>
                <a:cubicBezTo>
                  <a:pt x="1570" y="0"/>
                  <a:pt x="443" y="924"/>
                  <a:pt x="234" y="2211"/>
                </a:cubicBezTo>
                <a:cubicBezTo>
                  <a:pt x="1" y="3656"/>
                  <a:pt x="981" y="5002"/>
                  <a:pt x="2427" y="5251"/>
                </a:cubicBezTo>
                <a:cubicBezTo>
                  <a:pt x="2568" y="5274"/>
                  <a:pt x="2709" y="5285"/>
                  <a:pt x="2847" y="5285"/>
                </a:cubicBezTo>
                <a:cubicBezTo>
                  <a:pt x="4114" y="5285"/>
                  <a:pt x="5241" y="4361"/>
                  <a:pt x="5450" y="3058"/>
                </a:cubicBezTo>
                <a:cubicBezTo>
                  <a:pt x="5683" y="1629"/>
                  <a:pt x="4703" y="267"/>
                  <a:pt x="3274" y="35"/>
                </a:cubicBezTo>
                <a:cubicBezTo>
                  <a:pt x="3131" y="12"/>
                  <a:pt x="2989" y="0"/>
                  <a:pt x="284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1"/>
          <p:cNvSpPr/>
          <p:nvPr/>
        </p:nvSpPr>
        <p:spPr>
          <a:xfrm rot="-8864880">
            <a:off x="859453" y="3273997"/>
            <a:ext cx="303057" cy="276061"/>
          </a:xfrm>
          <a:custGeom>
            <a:avLst/>
            <a:gdLst/>
            <a:ahLst/>
            <a:cxnLst/>
            <a:rect l="l" t="t" r="r" b="b"/>
            <a:pathLst>
              <a:path w="3772" h="3436" extrusionOk="0">
                <a:moveTo>
                  <a:pt x="1893" y="1"/>
                </a:moveTo>
                <a:cubicBezTo>
                  <a:pt x="1100" y="1"/>
                  <a:pt x="390" y="545"/>
                  <a:pt x="217" y="1352"/>
                </a:cubicBezTo>
                <a:cubicBezTo>
                  <a:pt x="1" y="2266"/>
                  <a:pt x="582" y="3180"/>
                  <a:pt x="1512" y="3396"/>
                </a:cubicBezTo>
                <a:cubicBezTo>
                  <a:pt x="1636" y="3422"/>
                  <a:pt x="1759" y="3435"/>
                  <a:pt x="1880" y="3435"/>
                </a:cubicBezTo>
                <a:cubicBezTo>
                  <a:pt x="2673" y="3435"/>
                  <a:pt x="3383" y="2893"/>
                  <a:pt x="3556" y="2100"/>
                </a:cubicBezTo>
                <a:cubicBezTo>
                  <a:pt x="3772" y="1170"/>
                  <a:pt x="3190" y="256"/>
                  <a:pt x="2260" y="40"/>
                </a:cubicBezTo>
                <a:cubicBezTo>
                  <a:pt x="2137" y="14"/>
                  <a:pt x="2014" y="1"/>
                  <a:pt x="189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1"/>
          <p:cNvSpPr/>
          <p:nvPr/>
        </p:nvSpPr>
        <p:spPr>
          <a:xfrm rot="-2269558" flipH="1">
            <a:off x="4951336" y="3704114"/>
            <a:ext cx="5183120" cy="1362750"/>
          </a:xfrm>
          <a:custGeom>
            <a:avLst/>
            <a:gdLst/>
            <a:ahLst/>
            <a:cxnLst/>
            <a:rect l="l" t="t" r="r" b="b"/>
            <a:pathLst>
              <a:path w="24307" h="10667" fill="none" extrusionOk="0">
                <a:moveTo>
                  <a:pt x="24307" y="1246"/>
                </a:moveTo>
                <a:cubicBezTo>
                  <a:pt x="22762" y="0"/>
                  <a:pt x="20453" y="100"/>
                  <a:pt x="18691" y="980"/>
                </a:cubicBezTo>
                <a:cubicBezTo>
                  <a:pt x="16930" y="1861"/>
                  <a:pt x="15585" y="3389"/>
                  <a:pt x="14322" y="4935"/>
                </a:cubicBezTo>
                <a:cubicBezTo>
                  <a:pt x="13059" y="6463"/>
                  <a:pt x="11813" y="8041"/>
                  <a:pt x="10152" y="9121"/>
                </a:cubicBezTo>
                <a:cubicBezTo>
                  <a:pt x="8491" y="10201"/>
                  <a:pt x="6298" y="10666"/>
                  <a:pt x="4520" y="9802"/>
                </a:cubicBezTo>
                <a:cubicBezTo>
                  <a:pt x="2875" y="8988"/>
                  <a:pt x="350" y="6014"/>
                  <a:pt x="1" y="4220"/>
                </a:cubicBezTo>
              </a:path>
            </a:pathLst>
          </a:custGeom>
          <a:noFill/>
          <a:ln w="38100" cap="rnd" cmpd="sng">
            <a:solidFill>
              <a:schemeClr val="accent3"/>
            </a:solidFill>
            <a:prstDash val="lgDash"/>
            <a:miter lim="1661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6" name="Google Shape;116;p11"/>
          <p:cNvGrpSpPr/>
          <p:nvPr/>
        </p:nvGrpSpPr>
        <p:grpSpPr>
          <a:xfrm rot="-644212" flipH="1">
            <a:off x="-2337190" y="671074"/>
            <a:ext cx="4734315" cy="1644252"/>
            <a:chOff x="2329100" y="3102725"/>
            <a:chExt cx="4734282" cy="1644241"/>
          </a:xfrm>
        </p:grpSpPr>
        <p:grpSp>
          <p:nvGrpSpPr>
            <p:cNvPr id="117" name="Google Shape;117;p11"/>
            <p:cNvGrpSpPr/>
            <p:nvPr/>
          </p:nvGrpSpPr>
          <p:grpSpPr>
            <a:xfrm>
              <a:off x="2329100" y="3102725"/>
              <a:ext cx="1370595" cy="791054"/>
              <a:chOff x="2195750" y="2493125"/>
              <a:chExt cx="1370595" cy="791054"/>
            </a:xfrm>
          </p:grpSpPr>
          <p:sp>
            <p:nvSpPr>
              <p:cNvPr id="118" name="Google Shape;118;p11"/>
              <p:cNvSpPr/>
              <p:nvPr/>
            </p:nvSpPr>
            <p:spPr>
              <a:xfrm>
                <a:off x="2195750" y="2493125"/>
                <a:ext cx="848257" cy="634460"/>
              </a:xfrm>
              <a:custGeom>
                <a:avLst/>
                <a:gdLst/>
                <a:ahLst/>
                <a:cxnLst/>
                <a:rect l="l" t="t" r="r" b="b"/>
                <a:pathLst>
                  <a:path w="5666" h="4238" extrusionOk="0">
                    <a:moveTo>
                      <a:pt x="0" y="1"/>
                    </a:moveTo>
                    <a:lnTo>
                      <a:pt x="5350" y="4237"/>
                    </a:lnTo>
                    <a:lnTo>
                      <a:pt x="5665" y="284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ACA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11"/>
              <p:cNvSpPr/>
              <p:nvPr/>
            </p:nvSpPr>
            <p:spPr>
              <a:xfrm>
                <a:off x="2195750" y="2493125"/>
                <a:ext cx="848257" cy="634460"/>
              </a:xfrm>
              <a:custGeom>
                <a:avLst/>
                <a:gdLst/>
                <a:ahLst/>
                <a:cxnLst/>
                <a:rect l="l" t="t" r="r" b="b"/>
                <a:pathLst>
                  <a:path w="5666" h="4238" extrusionOk="0">
                    <a:moveTo>
                      <a:pt x="0" y="1"/>
                    </a:moveTo>
                    <a:lnTo>
                      <a:pt x="5350" y="4237"/>
                    </a:lnTo>
                    <a:lnTo>
                      <a:pt x="5665" y="284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ED3D8">
                  <a:alpha val="33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11"/>
              <p:cNvSpPr/>
              <p:nvPr/>
            </p:nvSpPr>
            <p:spPr>
              <a:xfrm>
                <a:off x="2195750" y="2493125"/>
                <a:ext cx="800949" cy="634460"/>
              </a:xfrm>
              <a:custGeom>
                <a:avLst/>
                <a:gdLst/>
                <a:ahLst/>
                <a:cxnLst/>
                <a:rect l="l" t="t" r="r" b="b"/>
                <a:pathLst>
                  <a:path w="5350" h="4238" extrusionOk="0">
                    <a:moveTo>
                      <a:pt x="0" y="1"/>
                    </a:moveTo>
                    <a:lnTo>
                      <a:pt x="5350" y="4237"/>
                    </a:lnTo>
                    <a:lnTo>
                      <a:pt x="4934" y="327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ACA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11"/>
              <p:cNvSpPr/>
              <p:nvPr/>
            </p:nvSpPr>
            <p:spPr>
              <a:xfrm>
                <a:off x="2195750" y="2493125"/>
                <a:ext cx="800949" cy="634460"/>
              </a:xfrm>
              <a:custGeom>
                <a:avLst/>
                <a:gdLst/>
                <a:ahLst/>
                <a:cxnLst/>
                <a:rect l="l" t="t" r="r" b="b"/>
                <a:pathLst>
                  <a:path w="5350" h="4238" extrusionOk="0">
                    <a:moveTo>
                      <a:pt x="0" y="1"/>
                    </a:moveTo>
                    <a:lnTo>
                      <a:pt x="5350" y="4237"/>
                    </a:lnTo>
                    <a:lnTo>
                      <a:pt x="4934" y="327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ACA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11"/>
              <p:cNvSpPr/>
              <p:nvPr/>
            </p:nvSpPr>
            <p:spPr>
              <a:xfrm>
                <a:off x="2195750" y="2493125"/>
                <a:ext cx="800949" cy="634460"/>
              </a:xfrm>
              <a:custGeom>
                <a:avLst/>
                <a:gdLst/>
                <a:ahLst/>
                <a:cxnLst/>
                <a:rect l="l" t="t" r="r" b="b"/>
                <a:pathLst>
                  <a:path w="5350" h="4238" extrusionOk="0">
                    <a:moveTo>
                      <a:pt x="0" y="1"/>
                    </a:moveTo>
                    <a:lnTo>
                      <a:pt x="5350" y="4237"/>
                    </a:lnTo>
                    <a:lnTo>
                      <a:pt x="4934" y="327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ACA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11"/>
              <p:cNvSpPr/>
              <p:nvPr/>
            </p:nvSpPr>
            <p:spPr>
              <a:xfrm>
                <a:off x="2195750" y="2493125"/>
                <a:ext cx="1370595" cy="425469"/>
              </a:xfrm>
              <a:custGeom>
                <a:avLst/>
                <a:gdLst/>
                <a:ahLst/>
                <a:cxnLst/>
                <a:rect l="l" t="t" r="r" b="b"/>
                <a:pathLst>
                  <a:path w="9155" h="2842" extrusionOk="0">
                    <a:moveTo>
                      <a:pt x="0" y="1"/>
                    </a:moveTo>
                    <a:lnTo>
                      <a:pt x="5665" y="2842"/>
                    </a:lnTo>
                    <a:lnTo>
                      <a:pt x="9154" y="126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11"/>
              <p:cNvSpPr/>
              <p:nvPr/>
            </p:nvSpPr>
            <p:spPr>
              <a:xfrm>
                <a:off x="2195750" y="2493125"/>
                <a:ext cx="738819" cy="791054"/>
              </a:xfrm>
              <a:custGeom>
                <a:avLst/>
                <a:gdLst/>
                <a:ahLst/>
                <a:cxnLst/>
                <a:rect l="l" t="t" r="r" b="b"/>
                <a:pathLst>
                  <a:path w="4935" h="5284" extrusionOk="0">
                    <a:moveTo>
                      <a:pt x="0" y="1"/>
                    </a:moveTo>
                    <a:lnTo>
                      <a:pt x="2176" y="5284"/>
                    </a:lnTo>
                    <a:lnTo>
                      <a:pt x="4934" y="327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125;p11"/>
            <p:cNvSpPr/>
            <p:nvPr/>
          </p:nvSpPr>
          <p:spPr>
            <a:xfrm>
              <a:off x="3179609" y="3150036"/>
              <a:ext cx="3883772" cy="1596930"/>
            </a:xfrm>
            <a:custGeom>
              <a:avLst/>
              <a:gdLst/>
              <a:ahLst/>
              <a:cxnLst/>
              <a:rect l="l" t="t" r="r" b="b"/>
              <a:pathLst>
                <a:path w="24307" h="10667" fill="none" extrusionOk="0">
                  <a:moveTo>
                    <a:pt x="24307" y="1246"/>
                  </a:moveTo>
                  <a:cubicBezTo>
                    <a:pt x="22762" y="0"/>
                    <a:pt x="20453" y="100"/>
                    <a:pt x="18691" y="980"/>
                  </a:cubicBezTo>
                  <a:cubicBezTo>
                    <a:pt x="16930" y="1861"/>
                    <a:pt x="15585" y="3389"/>
                    <a:pt x="14322" y="4935"/>
                  </a:cubicBezTo>
                  <a:cubicBezTo>
                    <a:pt x="13059" y="6463"/>
                    <a:pt x="11813" y="8041"/>
                    <a:pt x="10152" y="9121"/>
                  </a:cubicBezTo>
                  <a:cubicBezTo>
                    <a:pt x="8491" y="10201"/>
                    <a:pt x="6298" y="10666"/>
                    <a:pt x="4520" y="9802"/>
                  </a:cubicBezTo>
                  <a:cubicBezTo>
                    <a:pt x="2875" y="8988"/>
                    <a:pt x="350" y="6014"/>
                    <a:pt x="1" y="4220"/>
                  </a:cubicBezTo>
                </a:path>
              </a:pathLst>
            </a:custGeom>
            <a:noFill/>
            <a:ln w="38100" cap="rnd" cmpd="sng">
              <a:solidFill>
                <a:schemeClr val="accent3"/>
              </a:solidFill>
              <a:prstDash val="lgDash"/>
              <a:miter lim="1661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1_1_1_1_1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8"/>
          <p:cNvSpPr txBox="1">
            <a:spLocks noGrp="1"/>
          </p:cNvSpPr>
          <p:nvPr>
            <p:ph type="title"/>
          </p:nvPr>
        </p:nvSpPr>
        <p:spPr>
          <a:xfrm>
            <a:off x="4572000" y="1026075"/>
            <a:ext cx="3858600" cy="1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500">
                <a:solidFill>
                  <a:srgbClr val="633BB9"/>
                </a:solidFill>
                <a:latin typeface="Titillium Web Black"/>
                <a:ea typeface="Titillium Web Black"/>
                <a:cs typeface="Titillium Web Black"/>
                <a:sym typeface="Titillium Web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8"/>
          <p:cNvSpPr txBox="1">
            <a:spLocks noGrp="1"/>
          </p:cNvSpPr>
          <p:nvPr>
            <p:ph type="subTitle" idx="1"/>
          </p:nvPr>
        </p:nvSpPr>
        <p:spPr>
          <a:xfrm>
            <a:off x="4572075" y="2486303"/>
            <a:ext cx="3858600" cy="1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rgbClr val="633BB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18"/>
          <p:cNvSpPr txBox="1">
            <a:spLocks noGrp="1"/>
          </p:cNvSpPr>
          <p:nvPr>
            <p:ph type="title" idx="2"/>
          </p:nvPr>
        </p:nvSpPr>
        <p:spPr>
          <a:xfrm>
            <a:off x="4646434" y="2296521"/>
            <a:ext cx="2869800" cy="36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18"/>
          <p:cNvSpPr/>
          <p:nvPr/>
        </p:nvSpPr>
        <p:spPr>
          <a:xfrm rot="-1662631" flipH="1">
            <a:off x="7874732" y="401439"/>
            <a:ext cx="296857" cy="276120"/>
          </a:xfrm>
          <a:custGeom>
            <a:avLst/>
            <a:gdLst/>
            <a:ahLst/>
            <a:cxnLst/>
            <a:rect l="l" t="t" r="r" b="b"/>
            <a:pathLst>
              <a:path w="5683" h="5286" extrusionOk="0">
                <a:moveTo>
                  <a:pt x="2848" y="0"/>
                </a:moveTo>
                <a:cubicBezTo>
                  <a:pt x="1570" y="0"/>
                  <a:pt x="443" y="924"/>
                  <a:pt x="234" y="2211"/>
                </a:cubicBezTo>
                <a:cubicBezTo>
                  <a:pt x="1" y="3656"/>
                  <a:pt x="981" y="5002"/>
                  <a:pt x="2427" y="5251"/>
                </a:cubicBezTo>
                <a:cubicBezTo>
                  <a:pt x="2568" y="5274"/>
                  <a:pt x="2709" y="5285"/>
                  <a:pt x="2847" y="5285"/>
                </a:cubicBezTo>
                <a:cubicBezTo>
                  <a:pt x="4114" y="5285"/>
                  <a:pt x="5241" y="4361"/>
                  <a:pt x="5450" y="3058"/>
                </a:cubicBezTo>
                <a:cubicBezTo>
                  <a:pt x="5683" y="1629"/>
                  <a:pt x="4703" y="267"/>
                  <a:pt x="3274" y="35"/>
                </a:cubicBezTo>
                <a:cubicBezTo>
                  <a:pt x="3131" y="12"/>
                  <a:pt x="2989" y="0"/>
                  <a:pt x="284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8"/>
          <p:cNvSpPr/>
          <p:nvPr/>
        </p:nvSpPr>
        <p:spPr>
          <a:xfrm rot="-1662631" flipH="1">
            <a:off x="8813466" y="4690968"/>
            <a:ext cx="197034" cy="179483"/>
          </a:xfrm>
          <a:custGeom>
            <a:avLst/>
            <a:gdLst/>
            <a:ahLst/>
            <a:cxnLst/>
            <a:rect l="l" t="t" r="r" b="b"/>
            <a:pathLst>
              <a:path w="3772" h="3436" extrusionOk="0">
                <a:moveTo>
                  <a:pt x="1893" y="1"/>
                </a:moveTo>
                <a:cubicBezTo>
                  <a:pt x="1100" y="1"/>
                  <a:pt x="390" y="545"/>
                  <a:pt x="217" y="1352"/>
                </a:cubicBezTo>
                <a:cubicBezTo>
                  <a:pt x="1" y="2266"/>
                  <a:pt x="582" y="3180"/>
                  <a:pt x="1512" y="3396"/>
                </a:cubicBezTo>
                <a:cubicBezTo>
                  <a:pt x="1636" y="3422"/>
                  <a:pt x="1759" y="3435"/>
                  <a:pt x="1880" y="3435"/>
                </a:cubicBezTo>
                <a:cubicBezTo>
                  <a:pt x="2673" y="3435"/>
                  <a:pt x="3383" y="2893"/>
                  <a:pt x="3556" y="2100"/>
                </a:cubicBezTo>
                <a:cubicBezTo>
                  <a:pt x="3772" y="1170"/>
                  <a:pt x="3190" y="256"/>
                  <a:pt x="2260" y="40"/>
                </a:cubicBezTo>
                <a:cubicBezTo>
                  <a:pt x="2137" y="14"/>
                  <a:pt x="2014" y="1"/>
                  <a:pt x="189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8"/>
          <p:cNvSpPr/>
          <p:nvPr/>
        </p:nvSpPr>
        <p:spPr>
          <a:xfrm rot="-1662609" flipH="1">
            <a:off x="955798" y="496198"/>
            <a:ext cx="545264" cy="507173"/>
          </a:xfrm>
          <a:custGeom>
            <a:avLst/>
            <a:gdLst/>
            <a:ahLst/>
            <a:cxnLst/>
            <a:rect l="l" t="t" r="r" b="b"/>
            <a:pathLst>
              <a:path w="5683" h="5286" extrusionOk="0">
                <a:moveTo>
                  <a:pt x="2848" y="0"/>
                </a:moveTo>
                <a:cubicBezTo>
                  <a:pt x="1570" y="0"/>
                  <a:pt x="443" y="924"/>
                  <a:pt x="234" y="2211"/>
                </a:cubicBezTo>
                <a:cubicBezTo>
                  <a:pt x="1" y="3656"/>
                  <a:pt x="981" y="5002"/>
                  <a:pt x="2427" y="5251"/>
                </a:cubicBezTo>
                <a:cubicBezTo>
                  <a:pt x="2568" y="5274"/>
                  <a:pt x="2709" y="5285"/>
                  <a:pt x="2847" y="5285"/>
                </a:cubicBezTo>
                <a:cubicBezTo>
                  <a:pt x="4114" y="5285"/>
                  <a:pt x="5241" y="4361"/>
                  <a:pt x="5450" y="3058"/>
                </a:cubicBezTo>
                <a:cubicBezTo>
                  <a:pt x="5683" y="1629"/>
                  <a:pt x="4703" y="267"/>
                  <a:pt x="3274" y="35"/>
                </a:cubicBezTo>
                <a:cubicBezTo>
                  <a:pt x="3131" y="12"/>
                  <a:pt x="2989" y="0"/>
                  <a:pt x="284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8"/>
          <p:cNvSpPr/>
          <p:nvPr/>
        </p:nvSpPr>
        <p:spPr>
          <a:xfrm rot="-1662603" flipH="1">
            <a:off x="1436177" y="299114"/>
            <a:ext cx="303060" cy="276064"/>
          </a:xfrm>
          <a:custGeom>
            <a:avLst/>
            <a:gdLst/>
            <a:ahLst/>
            <a:cxnLst/>
            <a:rect l="l" t="t" r="r" b="b"/>
            <a:pathLst>
              <a:path w="3772" h="3436" extrusionOk="0">
                <a:moveTo>
                  <a:pt x="1893" y="1"/>
                </a:moveTo>
                <a:cubicBezTo>
                  <a:pt x="1100" y="1"/>
                  <a:pt x="390" y="545"/>
                  <a:pt x="217" y="1352"/>
                </a:cubicBezTo>
                <a:cubicBezTo>
                  <a:pt x="1" y="2266"/>
                  <a:pt x="582" y="3180"/>
                  <a:pt x="1512" y="3396"/>
                </a:cubicBezTo>
                <a:cubicBezTo>
                  <a:pt x="1636" y="3422"/>
                  <a:pt x="1759" y="3435"/>
                  <a:pt x="1880" y="3435"/>
                </a:cubicBezTo>
                <a:cubicBezTo>
                  <a:pt x="2673" y="3435"/>
                  <a:pt x="3383" y="2893"/>
                  <a:pt x="3556" y="2100"/>
                </a:cubicBezTo>
                <a:cubicBezTo>
                  <a:pt x="3772" y="1170"/>
                  <a:pt x="3190" y="256"/>
                  <a:pt x="2260" y="40"/>
                </a:cubicBezTo>
                <a:cubicBezTo>
                  <a:pt x="2137" y="14"/>
                  <a:pt x="2014" y="1"/>
                  <a:pt x="189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8"/>
          <p:cNvSpPr/>
          <p:nvPr/>
        </p:nvSpPr>
        <p:spPr>
          <a:xfrm rot="-1662631" flipH="1">
            <a:off x="369182" y="4525164"/>
            <a:ext cx="296857" cy="276120"/>
          </a:xfrm>
          <a:custGeom>
            <a:avLst/>
            <a:gdLst/>
            <a:ahLst/>
            <a:cxnLst/>
            <a:rect l="l" t="t" r="r" b="b"/>
            <a:pathLst>
              <a:path w="5683" h="5286" extrusionOk="0">
                <a:moveTo>
                  <a:pt x="2848" y="0"/>
                </a:moveTo>
                <a:cubicBezTo>
                  <a:pt x="1570" y="0"/>
                  <a:pt x="443" y="924"/>
                  <a:pt x="234" y="2211"/>
                </a:cubicBezTo>
                <a:cubicBezTo>
                  <a:pt x="1" y="3656"/>
                  <a:pt x="981" y="5002"/>
                  <a:pt x="2427" y="5251"/>
                </a:cubicBezTo>
                <a:cubicBezTo>
                  <a:pt x="2568" y="5274"/>
                  <a:pt x="2709" y="5285"/>
                  <a:pt x="2847" y="5285"/>
                </a:cubicBezTo>
                <a:cubicBezTo>
                  <a:pt x="4114" y="5285"/>
                  <a:pt x="5241" y="4361"/>
                  <a:pt x="5450" y="3058"/>
                </a:cubicBezTo>
                <a:cubicBezTo>
                  <a:pt x="5683" y="1629"/>
                  <a:pt x="4703" y="267"/>
                  <a:pt x="3274" y="35"/>
                </a:cubicBezTo>
                <a:cubicBezTo>
                  <a:pt x="3131" y="12"/>
                  <a:pt x="2989" y="0"/>
                  <a:pt x="284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5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2"/>
          <p:cNvSpPr/>
          <p:nvPr/>
        </p:nvSpPr>
        <p:spPr>
          <a:xfrm>
            <a:off x="7498315" y="1204646"/>
            <a:ext cx="210300" cy="2001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1"/>
          </a:solidFill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7" name="Google Shape;247;p22"/>
          <p:cNvGrpSpPr/>
          <p:nvPr/>
        </p:nvGrpSpPr>
        <p:grpSpPr>
          <a:xfrm>
            <a:off x="8198549" y="1190510"/>
            <a:ext cx="255565" cy="200203"/>
            <a:chOff x="8095900" y="717733"/>
            <a:chExt cx="238200" cy="186600"/>
          </a:xfrm>
        </p:grpSpPr>
        <p:sp>
          <p:nvSpPr>
            <p:cNvPr id="248" name="Google Shape;248;p22"/>
            <p:cNvSpPr/>
            <p:nvPr/>
          </p:nvSpPr>
          <p:spPr>
            <a:xfrm>
              <a:off x="8095900" y="717733"/>
              <a:ext cx="238200" cy="35400"/>
            </a:xfrm>
            <a:prstGeom prst="roundRect">
              <a:avLst>
                <a:gd name="adj" fmla="val 50000"/>
              </a:avLst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2"/>
            <p:cNvSpPr/>
            <p:nvPr/>
          </p:nvSpPr>
          <p:spPr>
            <a:xfrm>
              <a:off x="8095900" y="793333"/>
              <a:ext cx="238200" cy="35400"/>
            </a:xfrm>
            <a:prstGeom prst="roundRect">
              <a:avLst>
                <a:gd name="adj" fmla="val 50000"/>
              </a:avLst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2"/>
            <p:cNvSpPr/>
            <p:nvPr/>
          </p:nvSpPr>
          <p:spPr>
            <a:xfrm>
              <a:off x="8095900" y="868933"/>
              <a:ext cx="238200" cy="35400"/>
            </a:xfrm>
            <a:prstGeom prst="roundRect">
              <a:avLst>
                <a:gd name="adj" fmla="val 50000"/>
              </a:avLst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1" name="Google Shape;251;p22"/>
          <p:cNvSpPr/>
          <p:nvPr/>
        </p:nvSpPr>
        <p:spPr>
          <a:xfrm>
            <a:off x="438775" y="401850"/>
            <a:ext cx="8272200" cy="4408800"/>
          </a:xfrm>
          <a:prstGeom prst="roundRect">
            <a:avLst>
              <a:gd name="adj" fmla="val 5189"/>
            </a:avLst>
          </a:prstGeom>
          <a:solidFill>
            <a:schemeClr val="lt1"/>
          </a:solidFill>
          <a:ln>
            <a:noFill/>
          </a:ln>
          <a:effectLst>
            <a:outerShdw dist="180975" dir="81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2"/>
          <p:cNvSpPr/>
          <p:nvPr/>
        </p:nvSpPr>
        <p:spPr>
          <a:xfrm>
            <a:off x="438525" y="401850"/>
            <a:ext cx="8272200" cy="689100"/>
          </a:xfrm>
          <a:prstGeom prst="roundRect">
            <a:avLst>
              <a:gd name="adj" fmla="val 7654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2"/>
          <p:cNvSpPr/>
          <p:nvPr/>
        </p:nvSpPr>
        <p:spPr>
          <a:xfrm>
            <a:off x="1705660" y="609334"/>
            <a:ext cx="2165100" cy="780000"/>
          </a:xfrm>
          <a:prstGeom prst="roundRect">
            <a:avLst>
              <a:gd name="adj" fmla="val 2902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2"/>
          <p:cNvSpPr txBox="1"/>
          <p:nvPr/>
        </p:nvSpPr>
        <p:spPr>
          <a:xfrm>
            <a:off x="1946199" y="675155"/>
            <a:ext cx="14859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New Tab</a:t>
            </a:r>
            <a:endParaRPr sz="19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5" name="Google Shape;255;p22"/>
          <p:cNvSpPr/>
          <p:nvPr/>
        </p:nvSpPr>
        <p:spPr>
          <a:xfrm>
            <a:off x="434555" y="1014750"/>
            <a:ext cx="8278800" cy="580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2"/>
          <p:cNvSpPr/>
          <p:nvPr/>
        </p:nvSpPr>
        <p:spPr>
          <a:xfrm>
            <a:off x="1649038" y="1124341"/>
            <a:ext cx="6324900" cy="3609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57" name="Google Shape;257;p22"/>
          <p:cNvCxnSpPr/>
          <p:nvPr/>
        </p:nvCxnSpPr>
        <p:spPr>
          <a:xfrm>
            <a:off x="544645" y="1341491"/>
            <a:ext cx="321300" cy="0"/>
          </a:xfrm>
          <a:prstGeom prst="straightConnector1">
            <a:avLst/>
          </a:prstGeom>
          <a:noFill/>
          <a:ln w="28575" cap="flat" cmpd="sng">
            <a:solidFill>
              <a:srgbClr val="999999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258" name="Google Shape;258;p22"/>
          <p:cNvSpPr/>
          <p:nvPr/>
        </p:nvSpPr>
        <p:spPr>
          <a:xfrm>
            <a:off x="619489" y="655548"/>
            <a:ext cx="153900" cy="153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2"/>
          <p:cNvSpPr/>
          <p:nvPr/>
        </p:nvSpPr>
        <p:spPr>
          <a:xfrm>
            <a:off x="995919" y="655548"/>
            <a:ext cx="153900" cy="153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2"/>
          <p:cNvSpPr/>
          <p:nvPr/>
        </p:nvSpPr>
        <p:spPr>
          <a:xfrm>
            <a:off x="1372349" y="655548"/>
            <a:ext cx="153900" cy="153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2"/>
          <p:cNvSpPr/>
          <p:nvPr/>
        </p:nvSpPr>
        <p:spPr>
          <a:xfrm rot="2700000">
            <a:off x="3468372" y="746840"/>
            <a:ext cx="180736" cy="180736"/>
          </a:xfrm>
          <a:prstGeom prst="mathPlus">
            <a:avLst>
              <a:gd name="adj1" fmla="val 23520"/>
            </a:avLst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62" name="Google Shape;262;p22"/>
          <p:cNvCxnSpPr/>
          <p:nvPr/>
        </p:nvCxnSpPr>
        <p:spPr>
          <a:xfrm rot="10800000">
            <a:off x="1020934" y="1344635"/>
            <a:ext cx="321300" cy="0"/>
          </a:xfrm>
          <a:prstGeom prst="straightConnector1">
            <a:avLst/>
          </a:prstGeom>
          <a:noFill/>
          <a:ln w="28575" cap="flat" cmpd="sng">
            <a:solidFill>
              <a:srgbClr val="999999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263" name="Google Shape;263;p22"/>
          <p:cNvSpPr txBox="1">
            <a:spLocks noGrp="1"/>
          </p:cNvSpPr>
          <p:nvPr>
            <p:ph type="title"/>
          </p:nvPr>
        </p:nvSpPr>
        <p:spPr>
          <a:xfrm>
            <a:off x="438525" y="2732483"/>
            <a:ext cx="8272200" cy="7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 b="1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64" name="Google Shape;264;p22"/>
          <p:cNvSpPr txBox="1">
            <a:spLocks noGrp="1"/>
          </p:cNvSpPr>
          <p:nvPr>
            <p:ph type="title" idx="2" hasCustomPrompt="1"/>
          </p:nvPr>
        </p:nvSpPr>
        <p:spPr>
          <a:xfrm>
            <a:off x="2642625" y="1688712"/>
            <a:ext cx="3858600" cy="12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>
                <a:latin typeface="Titillium Web Black"/>
                <a:ea typeface="Titillium Web Black"/>
                <a:cs typeface="Titillium Web Black"/>
                <a:sym typeface="Titillium Web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">
  <p:cSld name="CUSTOM_2_1_1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5"/>
          <p:cNvSpPr txBox="1">
            <a:spLocks noGrp="1"/>
          </p:cNvSpPr>
          <p:nvPr>
            <p:ph type="title"/>
          </p:nvPr>
        </p:nvSpPr>
        <p:spPr>
          <a:xfrm>
            <a:off x="4805538" y="1774858"/>
            <a:ext cx="3520800" cy="36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600" b="1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92" name="Google Shape;292;p25"/>
          <p:cNvSpPr txBox="1">
            <a:spLocks noGrp="1"/>
          </p:cNvSpPr>
          <p:nvPr>
            <p:ph type="subTitle" idx="1"/>
          </p:nvPr>
        </p:nvSpPr>
        <p:spPr>
          <a:xfrm>
            <a:off x="4567413" y="2095038"/>
            <a:ext cx="3520800" cy="13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93" name="Google Shape;293;p25"/>
          <p:cNvGrpSpPr/>
          <p:nvPr/>
        </p:nvGrpSpPr>
        <p:grpSpPr>
          <a:xfrm rot="656482">
            <a:off x="1062161" y="846847"/>
            <a:ext cx="4734176" cy="1644204"/>
            <a:chOff x="2329100" y="3102725"/>
            <a:chExt cx="4734282" cy="1644241"/>
          </a:xfrm>
        </p:grpSpPr>
        <p:grpSp>
          <p:nvGrpSpPr>
            <p:cNvPr id="294" name="Google Shape;294;p25"/>
            <p:cNvGrpSpPr/>
            <p:nvPr/>
          </p:nvGrpSpPr>
          <p:grpSpPr>
            <a:xfrm>
              <a:off x="2329100" y="3102725"/>
              <a:ext cx="1370595" cy="791054"/>
              <a:chOff x="2195750" y="2493125"/>
              <a:chExt cx="1370595" cy="791054"/>
            </a:xfrm>
          </p:grpSpPr>
          <p:sp>
            <p:nvSpPr>
              <p:cNvPr id="295" name="Google Shape;295;p25"/>
              <p:cNvSpPr/>
              <p:nvPr/>
            </p:nvSpPr>
            <p:spPr>
              <a:xfrm>
                <a:off x="2195750" y="2493125"/>
                <a:ext cx="848257" cy="634460"/>
              </a:xfrm>
              <a:custGeom>
                <a:avLst/>
                <a:gdLst/>
                <a:ahLst/>
                <a:cxnLst/>
                <a:rect l="l" t="t" r="r" b="b"/>
                <a:pathLst>
                  <a:path w="5666" h="4238" extrusionOk="0">
                    <a:moveTo>
                      <a:pt x="0" y="1"/>
                    </a:moveTo>
                    <a:lnTo>
                      <a:pt x="5350" y="4237"/>
                    </a:lnTo>
                    <a:lnTo>
                      <a:pt x="5665" y="284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ACA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25"/>
              <p:cNvSpPr/>
              <p:nvPr/>
            </p:nvSpPr>
            <p:spPr>
              <a:xfrm>
                <a:off x="2195750" y="2493125"/>
                <a:ext cx="848257" cy="634460"/>
              </a:xfrm>
              <a:custGeom>
                <a:avLst/>
                <a:gdLst/>
                <a:ahLst/>
                <a:cxnLst/>
                <a:rect l="l" t="t" r="r" b="b"/>
                <a:pathLst>
                  <a:path w="5666" h="4238" extrusionOk="0">
                    <a:moveTo>
                      <a:pt x="0" y="1"/>
                    </a:moveTo>
                    <a:lnTo>
                      <a:pt x="5350" y="4237"/>
                    </a:lnTo>
                    <a:lnTo>
                      <a:pt x="5665" y="284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ED3D8">
                  <a:alpha val="33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25"/>
              <p:cNvSpPr/>
              <p:nvPr/>
            </p:nvSpPr>
            <p:spPr>
              <a:xfrm>
                <a:off x="2195750" y="2493125"/>
                <a:ext cx="800949" cy="634460"/>
              </a:xfrm>
              <a:custGeom>
                <a:avLst/>
                <a:gdLst/>
                <a:ahLst/>
                <a:cxnLst/>
                <a:rect l="l" t="t" r="r" b="b"/>
                <a:pathLst>
                  <a:path w="5350" h="4238" extrusionOk="0">
                    <a:moveTo>
                      <a:pt x="0" y="1"/>
                    </a:moveTo>
                    <a:lnTo>
                      <a:pt x="5350" y="4237"/>
                    </a:lnTo>
                    <a:lnTo>
                      <a:pt x="4934" y="327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ACA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25"/>
              <p:cNvSpPr/>
              <p:nvPr/>
            </p:nvSpPr>
            <p:spPr>
              <a:xfrm>
                <a:off x="2195750" y="2493125"/>
                <a:ext cx="800949" cy="634460"/>
              </a:xfrm>
              <a:custGeom>
                <a:avLst/>
                <a:gdLst/>
                <a:ahLst/>
                <a:cxnLst/>
                <a:rect l="l" t="t" r="r" b="b"/>
                <a:pathLst>
                  <a:path w="5350" h="4238" extrusionOk="0">
                    <a:moveTo>
                      <a:pt x="0" y="1"/>
                    </a:moveTo>
                    <a:lnTo>
                      <a:pt x="5350" y="4237"/>
                    </a:lnTo>
                    <a:lnTo>
                      <a:pt x="4934" y="327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ACA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25"/>
              <p:cNvSpPr/>
              <p:nvPr/>
            </p:nvSpPr>
            <p:spPr>
              <a:xfrm>
                <a:off x="2195750" y="2493125"/>
                <a:ext cx="800949" cy="634460"/>
              </a:xfrm>
              <a:custGeom>
                <a:avLst/>
                <a:gdLst/>
                <a:ahLst/>
                <a:cxnLst/>
                <a:rect l="l" t="t" r="r" b="b"/>
                <a:pathLst>
                  <a:path w="5350" h="4238" extrusionOk="0">
                    <a:moveTo>
                      <a:pt x="0" y="1"/>
                    </a:moveTo>
                    <a:lnTo>
                      <a:pt x="5350" y="4237"/>
                    </a:lnTo>
                    <a:lnTo>
                      <a:pt x="4934" y="327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ACA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25"/>
              <p:cNvSpPr/>
              <p:nvPr/>
            </p:nvSpPr>
            <p:spPr>
              <a:xfrm>
                <a:off x="2195750" y="2493125"/>
                <a:ext cx="1370595" cy="425469"/>
              </a:xfrm>
              <a:custGeom>
                <a:avLst/>
                <a:gdLst/>
                <a:ahLst/>
                <a:cxnLst/>
                <a:rect l="l" t="t" r="r" b="b"/>
                <a:pathLst>
                  <a:path w="9155" h="2842" extrusionOk="0">
                    <a:moveTo>
                      <a:pt x="0" y="1"/>
                    </a:moveTo>
                    <a:lnTo>
                      <a:pt x="5665" y="2842"/>
                    </a:lnTo>
                    <a:lnTo>
                      <a:pt x="9154" y="126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25"/>
              <p:cNvSpPr/>
              <p:nvPr/>
            </p:nvSpPr>
            <p:spPr>
              <a:xfrm>
                <a:off x="2195750" y="2493125"/>
                <a:ext cx="738819" cy="791054"/>
              </a:xfrm>
              <a:custGeom>
                <a:avLst/>
                <a:gdLst/>
                <a:ahLst/>
                <a:cxnLst/>
                <a:rect l="l" t="t" r="r" b="b"/>
                <a:pathLst>
                  <a:path w="4935" h="5284" extrusionOk="0">
                    <a:moveTo>
                      <a:pt x="0" y="1"/>
                    </a:moveTo>
                    <a:lnTo>
                      <a:pt x="2176" y="5284"/>
                    </a:lnTo>
                    <a:lnTo>
                      <a:pt x="4934" y="327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02" name="Google Shape;302;p25"/>
            <p:cNvSpPr/>
            <p:nvPr/>
          </p:nvSpPr>
          <p:spPr>
            <a:xfrm>
              <a:off x="3179609" y="3150036"/>
              <a:ext cx="3883772" cy="1596930"/>
            </a:xfrm>
            <a:custGeom>
              <a:avLst/>
              <a:gdLst/>
              <a:ahLst/>
              <a:cxnLst/>
              <a:rect l="l" t="t" r="r" b="b"/>
              <a:pathLst>
                <a:path w="24307" h="10667" fill="none" extrusionOk="0">
                  <a:moveTo>
                    <a:pt x="24307" y="1246"/>
                  </a:moveTo>
                  <a:cubicBezTo>
                    <a:pt x="22762" y="0"/>
                    <a:pt x="20453" y="100"/>
                    <a:pt x="18691" y="980"/>
                  </a:cubicBezTo>
                  <a:cubicBezTo>
                    <a:pt x="16930" y="1861"/>
                    <a:pt x="15585" y="3389"/>
                    <a:pt x="14322" y="4935"/>
                  </a:cubicBezTo>
                  <a:cubicBezTo>
                    <a:pt x="13059" y="6463"/>
                    <a:pt x="11813" y="8041"/>
                    <a:pt x="10152" y="9121"/>
                  </a:cubicBezTo>
                  <a:cubicBezTo>
                    <a:pt x="8491" y="10201"/>
                    <a:pt x="6298" y="10666"/>
                    <a:pt x="4520" y="9802"/>
                  </a:cubicBezTo>
                  <a:cubicBezTo>
                    <a:pt x="2875" y="8988"/>
                    <a:pt x="350" y="6014"/>
                    <a:pt x="1" y="4220"/>
                  </a:cubicBezTo>
                </a:path>
              </a:pathLst>
            </a:custGeom>
            <a:noFill/>
            <a:ln w="38100" cap="rnd" cmpd="sng">
              <a:solidFill>
                <a:schemeClr val="accent3"/>
              </a:solidFill>
              <a:prstDash val="lgDash"/>
              <a:miter lim="1661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3" name="Google Shape;303;p25"/>
          <p:cNvSpPr/>
          <p:nvPr/>
        </p:nvSpPr>
        <p:spPr>
          <a:xfrm rot="-1222853" flipH="1">
            <a:off x="2594866" y="4062018"/>
            <a:ext cx="7314414" cy="1496414"/>
          </a:xfrm>
          <a:custGeom>
            <a:avLst/>
            <a:gdLst/>
            <a:ahLst/>
            <a:cxnLst/>
            <a:rect l="l" t="t" r="r" b="b"/>
            <a:pathLst>
              <a:path w="24307" h="10667" fill="none" extrusionOk="0">
                <a:moveTo>
                  <a:pt x="24307" y="1246"/>
                </a:moveTo>
                <a:cubicBezTo>
                  <a:pt x="22762" y="0"/>
                  <a:pt x="20453" y="100"/>
                  <a:pt x="18691" y="980"/>
                </a:cubicBezTo>
                <a:cubicBezTo>
                  <a:pt x="16930" y="1861"/>
                  <a:pt x="15585" y="3389"/>
                  <a:pt x="14322" y="4935"/>
                </a:cubicBezTo>
                <a:cubicBezTo>
                  <a:pt x="13059" y="6463"/>
                  <a:pt x="11813" y="8041"/>
                  <a:pt x="10152" y="9121"/>
                </a:cubicBezTo>
                <a:cubicBezTo>
                  <a:pt x="8491" y="10201"/>
                  <a:pt x="6298" y="10666"/>
                  <a:pt x="4520" y="9802"/>
                </a:cubicBezTo>
                <a:cubicBezTo>
                  <a:pt x="2875" y="8988"/>
                  <a:pt x="350" y="6014"/>
                  <a:pt x="1" y="4220"/>
                </a:cubicBezTo>
              </a:path>
            </a:pathLst>
          </a:custGeom>
          <a:noFill/>
          <a:ln w="38100" cap="rnd" cmpd="sng">
            <a:solidFill>
              <a:schemeClr val="accent3"/>
            </a:solidFill>
            <a:prstDash val="lgDash"/>
            <a:miter lim="1661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5"/>
          <p:cNvSpPr/>
          <p:nvPr/>
        </p:nvSpPr>
        <p:spPr>
          <a:xfrm rot="1662631">
            <a:off x="7927174" y="4268001"/>
            <a:ext cx="296857" cy="276120"/>
          </a:xfrm>
          <a:custGeom>
            <a:avLst/>
            <a:gdLst/>
            <a:ahLst/>
            <a:cxnLst/>
            <a:rect l="l" t="t" r="r" b="b"/>
            <a:pathLst>
              <a:path w="5683" h="5286" extrusionOk="0">
                <a:moveTo>
                  <a:pt x="2848" y="0"/>
                </a:moveTo>
                <a:cubicBezTo>
                  <a:pt x="1570" y="0"/>
                  <a:pt x="443" y="924"/>
                  <a:pt x="234" y="2211"/>
                </a:cubicBezTo>
                <a:cubicBezTo>
                  <a:pt x="1" y="3656"/>
                  <a:pt x="981" y="5002"/>
                  <a:pt x="2427" y="5251"/>
                </a:cubicBezTo>
                <a:cubicBezTo>
                  <a:pt x="2568" y="5274"/>
                  <a:pt x="2709" y="5285"/>
                  <a:pt x="2847" y="5285"/>
                </a:cubicBezTo>
                <a:cubicBezTo>
                  <a:pt x="4114" y="5285"/>
                  <a:pt x="5241" y="4361"/>
                  <a:pt x="5450" y="3058"/>
                </a:cubicBezTo>
                <a:cubicBezTo>
                  <a:pt x="5683" y="1629"/>
                  <a:pt x="4703" y="267"/>
                  <a:pt x="3274" y="35"/>
                </a:cubicBezTo>
                <a:cubicBezTo>
                  <a:pt x="3131" y="12"/>
                  <a:pt x="2989" y="0"/>
                  <a:pt x="284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5"/>
          <p:cNvSpPr/>
          <p:nvPr/>
        </p:nvSpPr>
        <p:spPr>
          <a:xfrm rot="1662609">
            <a:off x="8038877" y="566961"/>
            <a:ext cx="545264" cy="507173"/>
          </a:xfrm>
          <a:custGeom>
            <a:avLst/>
            <a:gdLst/>
            <a:ahLst/>
            <a:cxnLst/>
            <a:rect l="l" t="t" r="r" b="b"/>
            <a:pathLst>
              <a:path w="5683" h="5286" extrusionOk="0">
                <a:moveTo>
                  <a:pt x="2848" y="0"/>
                </a:moveTo>
                <a:cubicBezTo>
                  <a:pt x="1570" y="0"/>
                  <a:pt x="443" y="924"/>
                  <a:pt x="234" y="2211"/>
                </a:cubicBezTo>
                <a:cubicBezTo>
                  <a:pt x="1" y="3656"/>
                  <a:pt x="981" y="5002"/>
                  <a:pt x="2427" y="5251"/>
                </a:cubicBezTo>
                <a:cubicBezTo>
                  <a:pt x="2568" y="5274"/>
                  <a:pt x="2709" y="5285"/>
                  <a:pt x="2847" y="5285"/>
                </a:cubicBezTo>
                <a:cubicBezTo>
                  <a:pt x="4114" y="5285"/>
                  <a:pt x="5241" y="4361"/>
                  <a:pt x="5450" y="3058"/>
                </a:cubicBezTo>
                <a:cubicBezTo>
                  <a:pt x="5683" y="1629"/>
                  <a:pt x="4703" y="267"/>
                  <a:pt x="3274" y="35"/>
                </a:cubicBezTo>
                <a:cubicBezTo>
                  <a:pt x="3131" y="12"/>
                  <a:pt x="2989" y="0"/>
                  <a:pt x="284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5"/>
          <p:cNvSpPr/>
          <p:nvPr/>
        </p:nvSpPr>
        <p:spPr>
          <a:xfrm rot="1662603">
            <a:off x="7800702" y="369877"/>
            <a:ext cx="303060" cy="276064"/>
          </a:xfrm>
          <a:custGeom>
            <a:avLst/>
            <a:gdLst/>
            <a:ahLst/>
            <a:cxnLst/>
            <a:rect l="l" t="t" r="r" b="b"/>
            <a:pathLst>
              <a:path w="3772" h="3436" extrusionOk="0">
                <a:moveTo>
                  <a:pt x="1893" y="1"/>
                </a:moveTo>
                <a:cubicBezTo>
                  <a:pt x="1100" y="1"/>
                  <a:pt x="390" y="545"/>
                  <a:pt x="217" y="1352"/>
                </a:cubicBezTo>
                <a:cubicBezTo>
                  <a:pt x="1" y="2266"/>
                  <a:pt x="582" y="3180"/>
                  <a:pt x="1512" y="3396"/>
                </a:cubicBezTo>
                <a:cubicBezTo>
                  <a:pt x="1636" y="3422"/>
                  <a:pt x="1759" y="3435"/>
                  <a:pt x="1880" y="3435"/>
                </a:cubicBezTo>
                <a:cubicBezTo>
                  <a:pt x="2673" y="3435"/>
                  <a:pt x="3383" y="2893"/>
                  <a:pt x="3556" y="2100"/>
                </a:cubicBezTo>
                <a:cubicBezTo>
                  <a:pt x="3772" y="1170"/>
                  <a:pt x="3190" y="256"/>
                  <a:pt x="2260" y="40"/>
                </a:cubicBezTo>
                <a:cubicBezTo>
                  <a:pt x="2137" y="14"/>
                  <a:pt x="2014" y="1"/>
                  <a:pt x="189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5"/>
          <p:cNvSpPr/>
          <p:nvPr/>
        </p:nvSpPr>
        <p:spPr>
          <a:xfrm rot="1662631">
            <a:off x="380274" y="4621264"/>
            <a:ext cx="296857" cy="276120"/>
          </a:xfrm>
          <a:custGeom>
            <a:avLst/>
            <a:gdLst/>
            <a:ahLst/>
            <a:cxnLst/>
            <a:rect l="l" t="t" r="r" b="b"/>
            <a:pathLst>
              <a:path w="5683" h="5286" extrusionOk="0">
                <a:moveTo>
                  <a:pt x="2848" y="0"/>
                </a:moveTo>
                <a:cubicBezTo>
                  <a:pt x="1570" y="0"/>
                  <a:pt x="443" y="924"/>
                  <a:pt x="234" y="2211"/>
                </a:cubicBezTo>
                <a:cubicBezTo>
                  <a:pt x="1" y="3656"/>
                  <a:pt x="981" y="5002"/>
                  <a:pt x="2427" y="5251"/>
                </a:cubicBezTo>
                <a:cubicBezTo>
                  <a:pt x="2568" y="5274"/>
                  <a:pt x="2709" y="5285"/>
                  <a:pt x="2847" y="5285"/>
                </a:cubicBezTo>
                <a:cubicBezTo>
                  <a:pt x="4114" y="5285"/>
                  <a:pt x="5241" y="4361"/>
                  <a:pt x="5450" y="3058"/>
                </a:cubicBezTo>
                <a:cubicBezTo>
                  <a:pt x="5683" y="1629"/>
                  <a:pt x="4703" y="267"/>
                  <a:pt x="3274" y="35"/>
                </a:cubicBezTo>
                <a:cubicBezTo>
                  <a:pt x="3131" y="12"/>
                  <a:pt x="2989" y="0"/>
                  <a:pt x="284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25"/>
          <p:cNvSpPr txBox="1">
            <a:spLocks noGrp="1"/>
          </p:cNvSpPr>
          <p:nvPr>
            <p:ph type="title" idx="2"/>
          </p:nvPr>
        </p:nvSpPr>
        <p:spPr>
          <a:xfrm>
            <a:off x="722750" y="313934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500">
                <a:latin typeface="Titillium Web Black"/>
                <a:ea typeface="Titillium Web Black"/>
                <a:cs typeface="Titillium Web Black"/>
                <a:sym typeface="Titillium Web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4_1_1"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1"/>
          <p:cNvSpPr/>
          <p:nvPr/>
        </p:nvSpPr>
        <p:spPr>
          <a:xfrm rot="1662631">
            <a:off x="1453624" y="401439"/>
            <a:ext cx="296857" cy="276120"/>
          </a:xfrm>
          <a:custGeom>
            <a:avLst/>
            <a:gdLst/>
            <a:ahLst/>
            <a:cxnLst/>
            <a:rect l="l" t="t" r="r" b="b"/>
            <a:pathLst>
              <a:path w="5683" h="5286" extrusionOk="0">
                <a:moveTo>
                  <a:pt x="2848" y="0"/>
                </a:moveTo>
                <a:cubicBezTo>
                  <a:pt x="1570" y="0"/>
                  <a:pt x="443" y="924"/>
                  <a:pt x="234" y="2211"/>
                </a:cubicBezTo>
                <a:cubicBezTo>
                  <a:pt x="1" y="3656"/>
                  <a:pt x="981" y="5002"/>
                  <a:pt x="2427" y="5251"/>
                </a:cubicBezTo>
                <a:cubicBezTo>
                  <a:pt x="2568" y="5274"/>
                  <a:pt x="2709" y="5285"/>
                  <a:pt x="2847" y="5285"/>
                </a:cubicBezTo>
                <a:cubicBezTo>
                  <a:pt x="4114" y="5285"/>
                  <a:pt x="5241" y="4361"/>
                  <a:pt x="5450" y="3058"/>
                </a:cubicBezTo>
                <a:cubicBezTo>
                  <a:pt x="5683" y="1629"/>
                  <a:pt x="4703" y="267"/>
                  <a:pt x="3274" y="35"/>
                </a:cubicBezTo>
                <a:cubicBezTo>
                  <a:pt x="3131" y="12"/>
                  <a:pt x="2989" y="0"/>
                  <a:pt x="284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31"/>
          <p:cNvSpPr/>
          <p:nvPr/>
        </p:nvSpPr>
        <p:spPr>
          <a:xfrm rot="1662631">
            <a:off x="614713" y="4643118"/>
            <a:ext cx="197034" cy="179483"/>
          </a:xfrm>
          <a:custGeom>
            <a:avLst/>
            <a:gdLst/>
            <a:ahLst/>
            <a:cxnLst/>
            <a:rect l="l" t="t" r="r" b="b"/>
            <a:pathLst>
              <a:path w="3772" h="3436" extrusionOk="0">
                <a:moveTo>
                  <a:pt x="1893" y="1"/>
                </a:moveTo>
                <a:cubicBezTo>
                  <a:pt x="1100" y="1"/>
                  <a:pt x="390" y="545"/>
                  <a:pt x="217" y="1352"/>
                </a:cubicBezTo>
                <a:cubicBezTo>
                  <a:pt x="1" y="2266"/>
                  <a:pt x="582" y="3180"/>
                  <a:pt x="1512" y="3396"/>
                </a:cubicBezTo>
                <a:cubicBezTo>
                  <a:pt x="1636" y="3422"/>
                  <a:pt x="1759" y="3435"/>
                  <a:pt x="1880" y="3435"/>
                </a:cubicBezTo>
                <a:cubicBezTo>
                  <a:pt x="2673" y="3435"/>
                  <a:pt x="3383" y="2893"/>
                  <a:pt x="3556" y="2100"/>
                </a:cubicBezTo>
                <a:cubicBezTo>
                  <a:pt x="3772" y="1170"/>
                  <a:pt x="3190" y="256"/>
                  <a:pt x="2260" y="40"/>
                </a:cubicBezTo>
                <a:cubicBezTo>
                  <a:pt x="2137" y="14"/>
                  <a:pt x="2014" y="1"/>
                  <a:pt x="189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31"/>
          <p:cNvSpPr/>
          <p:nvPr/>
        </p:nvSpPr>
        <p:spPr>
          <a:xfrm rot="-8485996">
            <a:off x="4773576" y="-75412"/>
            <a:ext cx="7314413" cy="1496393"/>
          </a:xfrm>
          <a:custGeom>
            <a:avLst/>
            <a:gdLst/>
            <a:ahLst/>
            <a:cxnLst/>
            <a:rect l="l" t="t" r="r" b="b"/>
            <a:pathLst>
              <a:path w="24307" h="10667" fill="none" extrusionOk="0">
                <a:moveTo>
                  <a:pt x="24307" y="1246"/>
                </a:moveTo>
                <a:cubicBezTo>
                  <a:pt x="22762" y="0"/>
                  <a:pt x="20453" y="100"/>
                  <a:pt x="18691" y="980"/>
                </a:cubicBezTo>
                <a:cubicBezTo>
                  <a:pt x="16930" y="1861"/>
                  <a:pt x="15585" y="3389"/>
                  <a:pt x="14322" y="4935"/>
                </a:cubicBezTo>
                <a:cubicBezTo>
                  <a:pt x="13059" y="6463"/>
                  <a:pt x="11813" y="8041"/>
                  <a:pt x="10152" y="9121"/>
                </a:cubicBezTo>
                <a:cubicBezTo>
                  <a:pt x="8491" y="10201"/>
                  <a:pt x="6298" y="10666"/>
                  <a:pt x="4520" y="9802"/>
                </a:cubicBezTo>
                <a:cubicBezTo>
                  <a:pt x="2875" y="8988"/>
                  <a:pt x="350" y="6014"/>
                  <a:pt x="1" y="4220"/>
                </a:cubicBezTo>
              </a:path>
            </a:pathLst>
          </a:custGeom>
          <a:noFill/>
          <a:ln w="38100" cap="rnd" cmpd="sng">
            <a:solidFill>
              <a:schemeClr val="accent3"/>
            </a:solidFill>
            <a:prstDash val="lgDash"/>
            <a:miter lim="1661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31"/>
          <p:cNvSpPr txBox="1">
            <a:spLocks noGrp="1"/>
          </p:cNvSpPr>
          <p:nvPr>
            <p:ph type="title"/>
          </p:nvPr>
        </p:nvSpPr>
        <p:spPr>
          <a:xfrm>
            <a:off x="719611" y="313934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500">
                <a:latin typeface="Titillium Web Black"/>
                <a:ea typeface="Titillium Web Black"/>
                <a:cs typeface="Titillium Web Black"/>
                <a:sym typeface="Titillium Web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illium Web Black"/>
              <a:buNone/>
              <a:defRPr sz="2800">
                <a:solidFill>
                  <a:schemeClr val="dk1"/>
                </a:solidFill>
                <a:latin typeface="Titillium Web Black"/>
                <a:ea typeface="Titillium Web Black"/>
                <a:cs typeface="Titillium Web Black"/>
                <a:sym typeface="Titillium Web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illium Web Black"/>
              <a:buNone/>
              <a:defRPr sz="2800">
                <a:solidFill>
                  <a:schemeClr val="dk1"/>
                </a:solidFill>
                <a:latin typeface="Titillium Web Black"/>
                <a:ea typeface="Titillium Web Black"/>
                <a:cs typeface="Titillium Web Black"/>
                <a:sym typeface="Titillium Web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illium Web Black"/>
              <a:buNone/>
              <a:defRPr sz="2800">
                <a:solidFill>
                  <a:schemeClr val="dk1"/>
                </a:solidFill>
                <a:latin typeface="Titillium Web Black"/>
                <a:ea typeface="Titillium Web Black"/>
                <a:cs typeface="Titillium Web Black"/>
                <a:sym typeface="Titillium Web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illium Web Black"/>
              <a:buNone/>
              <a:defRPr sz="2800">
                <a:solidFill>
                  <a:schemeClr val="dk1"/>
                </a:solidFill>
                <a:latin typeface="Titillium Web Black"/>
                <a:ea typeface="Titillium Web Black"/>
                <a:cs typeface="Titillium Web Black"/>
                <a:sym typeface="Titillium Web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illium Web Black"/>
              <a:buNone/>
              <a:defRPr sz="2800">
                <a:solidFill>
                  <a:schemeClr val="dk1"/>
                </a:solidFill>
                <a:latin typeface="Titillium Web Black"/>
                <a:ea typeface="Titillium Web Black"/>
                <a:cs typeface="Titillium Web Black"/>
                <a:sym typeface="Titillium Web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illium Web Black"/>
              <a:buNone/>
              <a:defRPr sz="2800">
                <a:solidFill>
                  <a:schemeClr val="dk1"/>
                </a:solidFill>
                <a:latin typeface="Titillium Web Black"/>
                <a:ea typeface="Titillium Web Black"/>
                <a:cs typeface="Titillium Web Black"/>
                <a:sym typeface="Titillium Web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illium Web Black"/>
              <a:buNone/>
              <a:defRPr sz="2800">
                <a:solidFill>
                  <a:schemeClr val="dk1"/>
                </a:solidFill>
                <a:latin typeface="Titillium Web Black"/>
                <a:ea typeface="Titillium Web Black"/>
                <a:cs typeface="Titillium Web Black"/>
                <a:sym typeface="Titillium Web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illium Web Black"/>
              <a:buNone/>
              <a:defRPr sz="2800">
                <a:solidFill>
                  <a:schemeClr val="dk1"/>
                </a:solidFill>
                <a:latin typeface="Titillium Web Black"/>
                <a:ea typeface="Titillium Web Black"/>
                <a:cs typeface="Titillium Web Black"/>
                <a:sym typeface="Titillium Web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illium Web Black"/>
              <a:buNone/>
              <a:defRPr sz="2800">
                <a:solidFill>
                  <a:schemeClr val="dk1"/>
                </a:solidFill>
                <a:latin typeface="Titillium Web Black"/>
                <a:ea typeface="Titillium Web Black"/>
                <a:cs typeface="Titillium Web Black"/>
                <a:sym typeface="Titillium Web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itillium Web"/>
              <a:buChar char="●"/>
              <a:defRPr sz="18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○"/>
              <a:defRPr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■"/>
              <a:defRPr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●"/>
              <a:defRPr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○"/>
              <a:defRPr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■"/>
              <a:defRPr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●"/>
              <a:defRPr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○"/>
              <a:defRPr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Titillium Web"/>
              <a:buChar char="■"/>
              <a:defRPr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  <p:sldLayoutId id="2147483656" r:id="rId4"/>
    <p:sldLayoutId id="2147483657" r:id="rId5"/>
    <p:sldLayoutId id="2147483664" r:id="rId6"/>
    <p:sldLayoutId id="2147483668" r:id="rId7"/>
    <p:sldLayoutId id="2147483671" r:id="rId8"/>
    <p:sldLayoutId id="2147483677" r:id="rId9"/>
    <p:sldLayoutId id="2147483679" r:id="rId10"/>
    <p:sldLayoutId id="2147483680" r:id="rId11"/>
    <p:sldLayoutId id="214748368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youtu.be/fKGGSrpS-pk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aBvTQXBUlqs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youtu.be/g56vqSs4bS8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scratch.mit.edu/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40"/>
          <p:cNvSpPr/>
          <p:nvPr/>
        </p:nvSpPr>
        <p:spPr>
          <a:xfrm>
            <a:off x="4768450" y="3311000"/>
            <a:ext cx="3486300" cy="8616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40"/>
          <p:cNvSpPr txBox="1">
            <a:spLocks noGrp="1"/>
          </p:cNvSpPr>
          <p:nvPr>
            <p:ph type="ctrTitle"/>
          </p:nvPr>
        </p:nvSpPr>
        <p:spPr>
          <a:xfrm>
            <a:off x="4960738" y="927788"/>
            <a:ext cx="4065476" cy="233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b="1" dirty="0">
                <a:latin typeface="Titillium Web"/>
                <a:ea typeface="Titillium Web"/>
                <a:cs typeface="Titillium Web"/>
                <a:sym typeface="Titillium Web"/>
              </a:rPr>
              <a:t>Einführung Scratch!</a:t>
            </a:r>
            <a:endParaRPr b="1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90" name="Google Shape;490;p40"/>
          <p:cNvSpPr txBox="1">
            <a:spLocks noGrp="1"/>
          </p:cNvSpPr>
          <p:nvPr>
            <p:ph type="subTitle" idx="1"/>
          </p:nvPr>
        </p:nvSpPr>
        <p:spPr>
          <a:xfrm>
            <a:off x="5003650" y="3311000"/>
            <a:ext cx="3015900" cy="86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i="1" dirty="0"/>
              <a:t>Kauft euch kein neues Videospiel: Macht selbst eines! </a:t>
            </a:r>
            <a:r>
              <a:rPr lang="de-CH" dirty="0"/>
              <a:t>– Barack Obama</a:t>
            </a:r>
            <a:endParaRPr dirty="0"/>
          </a:p>
        </p:txBody>
      </p:sp>
      <p:sp>
        <p:nvSpPr>
          <p:cNvPr id="491" name="Google Shape;491;p40"/>
          <p:cNvSpPr/>
          <p:nvPr/>
        </p:nvSpPr>
        <p:spPr>
          <a:xfrm rot="-8731568">
            <a:off x="6848249" y="-720258"/>
            <a:ext cx="3554464" cy="2052260"/>
          </a:xfrm>
          <a:custGeom>
            <a:avLst/>
            <a:gdLst/>
            <a:ahLst/>
            <a:cxnLst/>
            <a:rect l="l" t="t" r="r" b="b"/>
            <a:pathLst>
              <a:path w="45506" h="28078" fill="none" extrusionOk="0">
                <a:moveTo>
                  <a:pt x="8241" y="27945"/>
                </a:moveTo>
                <a:cubicBezTo>
                  <a:pt x="3772" y="23924"/>
                  <a:pt x="1529" y="18126"/>
                  <a:pt x="1429" y="17893"/>
                </a:cubicBezTo>
                <a:cubicBezTo>
                  <a:pt x="1" y="14305"/>
                  <a:pt x="183" y="10284"/>
                  <a:pt x="1928" y="6829"/>
                </a:cubicBezTo>
                <a:cubicBezTo>
                  <a:pt x="3789" y="3257"/>
                  <a:pt x="7361" y="748"/>
                  <a:pt x="11198" y="366"/>
                </a:cubicBezTo>
                <a:cubicBezTo>
                  <a:pt x="15020" y="0"/>
                  <a:pt x="18990" y="1728"/>
                  <a:pt x="21432" y="4885"/>
                </a:cubicBezTo>
                <a:cubicBezTo>
                  <a:pt x="22645" y="6430"/>
                  <a:pt x="23542" y="8324"/>
                  <a:pt x="25121" y="9437"/>
                </a:cubicBezTo>
                <a:cubicBezTo>
                  <a:pt x="27397" y="11048"/>
                  <a:pt x="30404" y="10567"/>
                  <a:pt x="33162" y="10417"/>
                </a:cubicBezTo>
                <a:cubicBezTo>
                  <a:pt x="35704" y="10268"/>
                  <a:pt x="38345" y="10484"/>
                  <a:pt x="40588" y="11763"/>
                </a:cubicBezTo>
                <a:cubicBezTo>
                  <a:pt x="42532" y="12859"/>
                  <a:pt x="43928" y="14919"/>
                  <a:pt x="44426" y="17162"/>
                </a:cubicBezTo>
                <a:cubicBezTo>
                  <a:pt x="44492" y="17445"/>
                  <a:pt x="45506" y="24356"/>
                  <a:pt x="42449" y="28078"/>
                </a:cubicBezTo>
              </a:path>
            </a:pathLst>
          </a:custGeom>
          <a:noFill/>
          <a:ln w="28575" cap="rnd" cmpd="sng">
            <a:solidFill>
              <a:schemeClr val="accent3"/>
            </a:solidFill>
            <a:prstDash val="lgDash"/>
            <a:miter lim="1661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492" name="Google Shape;492;p40"/>
          <p:cNvSpPr/>
          <p:nvPr/>
        </p:nvSpPr>
        <p:spPr>
          <a:xfrm>
            <a:off x="-2046012" y="-709887"/>
            <a:ext cx="6715391" cy="6519864"/>
          </a:xfrm>
          <a:custGeom>
            <a:avLst/>
            <a:gdLst/>
            <a:ahLst/>
            <a:cxnLst/>
            <a:rect l="l" t="t" r="r" b="b"/>
            <a:pathLst>
              <a:path w="69812" h="88142" extrusionOk="0">
                <a:moveTo>
                  <a:pt x="35612" y="0"/>
                </a:moveTo>
                <a:cubicBezTo>
                  <a:pt x="24484" y="0"/>
                  <a:pt x="13429" y="537"/>
                  <a:pt x="1695" y="1247"/>
                </a:cubicBezTo>
                <a:cubicBezTo>
                  <a:pt x="4819" y="10534"/>
                  <a:pt x="3008" y="26434"/>
                  <a:pt x="1828" y="36169"/>
                </a:cubicBezTo>
                <a:cubicBezTo>
                  <a:pt x="383" y="47832"/>
                  <a:pt x="1" y="59595"/>
                  <a:pt x="665" y="71324"/>
                </a:cubicBezTo>
                <a:cubicBezTo>
                  <a:pt x="798" y="73866"/>
                  <a:pt x="516" y="84266"/>
                  <a:pt x="2592" y="85778"/>
                </a:cubicBezTo>
                <a:cubicBezTo>
                  <a:pt x="3689" y="86559"/>
                  <a:pt x="5051" y="86808"/>
                  <a:pt x="6397" y="87024"/>
                </a:cubicBezTo>
                <a:cubicBezTo>
                  <a:pt x="11291" y="87769"/>
                  <a:pt x="16249" y="88142"/>
                  <a:pt x="21215" y="88142"/>
                </a:cubicBezTo>
                <a:cubicBezTo>
                  <a:pt x="21897" y="88142"/>
                  <a:pt x="22578" y="88135"/>
                  <a:pt x="23260" y="88121"/>
                </a:cubicBezTo>
                <a:cubicBezTo>
                  <a:pt x="29075" y="87988"/>
                  <a:pt x="36418" y="83751"/>
                  <a:pt x="40621" y="79731"/>
                </a:cubicBezTo>
                <a:cubicBezTo>
                  <a:pt x="44841" y="75710"/>
                  <a:pt x="49310" y="67802"/>
                  <a:pt x="48114" y="62103"/>
                </a:cubicBezTo>
                <a:cubicBezTo>
                  <a:pt x="47317" y="58282"/>
                  <a:pt x="44509" y="54860"/>
                  <a:pt x="44808" y="50972"/>
                </a:cubicBezTo>
                <a:cubicBezTo>
                  <a:pt x="45057" y="47716"/>
                  <a:pt x="47433" y="45041"/>
                  <a:pt x="49825" y="42831"/>
                </a:cubicBezTo>
                <a:cubicBezTo>
                  <a:pt x="53331" y="39592"/>
                  <a:pt x="57169" y="36718"/>
                  <a:pt x="60525" y="33312"/>
                </a:cubicBezTo>
                <a:cubicBezTo>
                  <a:pt x="63881" y="29922"/>
                  <a:pt x="66771" y="25885"/>
                  <a:pt x="67835" y="21233"/>
                </a:cubicBezTo>
                <a:cubicBezTo>
                  <a:pt x="69812" y="12711"/>
                  <a:pt x="65608" y="4354"/>
                  <a:pt x="62086" y="1147"/>
                </a:cubicBezTo>
                <a:cubicBezTo>
                  <a:pt x="52982" y="326"/>
                  <a:pt x="44275" y="0"/>
                  <a:pt x="3561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3" name="Google Shape;493;p40"/>
          <p:cNvGrpSpPr/>
          <p:nvPr/>
        </p:nvGrpSpPr>
        <p:grpSpPr>
          <a:xfrm>
            <a:off x="3748235" y="3303090"/>
            <a:ext cx="829734" cy="120847"/>
            <a:chOff x="3748235" y="3303090"/>
            <a:chExt cx="829734" cy="120847"/>
          </a:xfrm>
        </p:grpSpPr>
        <p:sp>
          <p:nvSpPr>
            <p:cNvPr id="494" name="Google Shape;494;p40"/>
            <p:cNvSpPr/>
            <p:nvPr/>
          </p:nvSpPr>
          <p:spPr>
            <a:xfrm>
              <a:off x="3866939" y="3366541"/>
              <a:ext cx="711030" cy="57396"/>
            </a:xfrm>
            <a:custGeom>
              <a:avLst/>
              <a:gdLst/>
              <a:ahLst/>
              <a:cxnLst/>
              <a:rect l="l" t="t" r="r" b="b"/>
              <a:pathLst>
                <a:path w="16502" h="1332" extrusionOk="0">
                  <a:moveTo>
                    <a:pt x="651" y="1"/>
                  </a:moveTo>
                  <a:cubicBezTo>
                    <a:pt x="296" y="1"/>
                    <a:pt x="0" y="297"/>
                    <a:pt x="0" y="681"/>
                  </a:cubicBezTo>
                  <a:cubicBezTo>
                    <a:pt x="0" y="1036"/>
                    <a:pt x="296" y="1332"/>
                    <a:pt x="651" y="1332"/>
                  </a:cubicBezTo>
                  <a:lnTo>
                    <a:pt x="15851" y="1332"/>
                  </a:lnTo>
                  <a:cubicBezTo>
                    <a:pt x="16206" y="1332"/>
                    <a:pt x="16502" y="1036"/>
                    <a:pt x="16502" y="681"/>
                  </a:cubicBezTo>
                  <a:cubicBezTo>
                    <a:pt x="16502" y="297"/>
                    <a:pt x="16206" y="1"/>
                    <a:pt x="15851" y="1"/>
                  </a:cubicBezTo>
                  <a:close/>
                </a:path>
              </a:pathLst>
            </a:custGeom>
            <a:solidFill>
              <a:srgbClr val="633B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0"/>
            <p:cNvSpPr/>
            <p:nvPr/>
          </p:nvSpPr>
          <p:spPr>
            <a:xfrm>
              <a:off x="3748235" y="3303090"/>
              <a:ext cx="257103" cy="50566"/>
            </a:xfrm>
            <a:custGeom>
              <a:avLst/>
              <a:gdLst/>
              <a:ahLst/>
              <a:cxnLst/>
              <a:rect l="l" t="t" r="r" b="b"/>
              <a:pathLst>
                <a:path w="6773" h="1332" extrusionOk="0">
                  <a:moveTo>
                    <a:pt x="621" y="0"/>
                  </a:moveTo>
                  <a:cubicBezTo>
                    <a:pt x="296" y="0"/>
                    <a:pt x="0" y="296"/>
                    <a:pt x="0" y="651"/>
                  </a:cubicBezTo>
                  <a:lnTo>
                    <a:pt x="0" y="710"/>
                  </a:lnTo>
                  <a:cubicBezTo>
                    <a:pt x="0" y="1065"/>
                    <a:pt x="296" y="1331"/>
                    <a:pt x="621" y="1331"/>
                  </a:cubicBezTo>
                  <a:lnTo>
                    <a:pt x="6151" y="1331"/>
                  </a:lnTo>
                  <a:cubicBezTo>
                    <a:pt x="6477" y="1331"/>
                    <a:pt x="6772" y="1065"/>
                    <a:pt x="6772" y="710"/>
                  </a:cubicBezTo>
                  <a:lnTo>
                    <a:pt x="6772" y="651"/>
                  </a:lnTo>
                  <a:cubicBezTo>
                    <a:pt x="6772" y="296"/>
                    <a:pt x="6477" y="0"/>
                    <a:pt x="6151" y="0"/>
                  </a:cubicBezTo>
                  <a:close/>
                </a:path>
              </a:pathLst>
            </a:custGeom>
            <a:solidFill>
              <a:srgbClr val="633B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6" name="Google Shape;496;p40"/>
          <p:cNvGrpSpPr/>
          <p:nvPr/>
        </p:nvGrpSpPr>
        <p:grpSpPr>
          <a:xfrm>
            <a:off x="625207" y="1036545"/>
            <a:ext cx="780192" cy="608501"/>
            <a:chOff x="625207" y="1036545"/>
            <a:chExt cx="780192" cy="608501"/>
          </a:xfrm>
        </p:grpSpPr>
        <p:sp>
          <p:nvSpPr>
            <p:cNvPr id="497" name="Google Shape;497;p40"/>
            <p:cNvSpPr/>
            <p:nvPr/>
          </p:nvSpPr>
          <p:spPr>
            <a:xfrm>
              <a:off x="625207" y="1036545"/>
              <a:ext cx="780192" cy="608501"/>
            </a:xfrm>
            <a:custGeom>
              <a:avLst/>
              <a:gdLst/>
              <a:ahLst/>
              <a:cxnLst/>
              <a:rect l="l" t="t" r="r" b="b"/>
              <a:pathLst>
                <a:path w="20553" h="16029" extrusionOk="0">
                  <a:moveTo>
                    <a:pt x="1775" y="1"/>
                  </a:moveTo>
                  <a:cubicBezTo>
                    <a:pt x="799" y="1"/>
                    <a:pt x="0" y="799"/>
                    <a:pt x="0" y="1775"/>
                  </a:cubicBezTo>
                  <a:lnTo>
                    <a:pt x="0" y="13722"/>
                  </a:lnTo>
                  <a:cubicBezTo>
                    <a:pt x="0" y="14994"/>
                    <a:pt x="1035" y="16029"/>
                    <a:pt x="2336" y="16029"/>
                  </a:cubicBezTo>
                  <a:lnTo>
                    <a:pt x="18779" y="16029"/>
                  </a:lnTo>
                  <a:cubicBezTo>
                    <a:pt x="19755" y="16029"/>
                    <a:pt x="20523" y="15260"/>
                    <a:pt x="20553" y="14284"/>
                  </a:cubicBezTo>
                  <a:lnTo>
                    <a:pt x="20553" y="1775"/>
                  </a:lnTo>
                  <a:cubicBezTo>
                    <a:pt x="20553" y="799"/>
                    <a:pt x="19755" y="1"/>
                    <a:pt x="187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8" name="Google Shape;498;p40"/>
            <p:cNvGrpSpPr/>
            <p:nvPr/>
          </p:nvGrpSpPr>
          <p:grpSpPr>
            <a:xfrm>
              <a:off x="795233" y="1144620"/>
              <a:ext cx="419348" cy="396897"/>
              <a:chOff x="795233" y="1144620"/>
              <a:chExt cx="419348" cy="396897"/>
            </a:xfrm>
          </p:grpSpPr>
          <p:sp>
            <p:nvSpPr>
              <p:cNvPr id="499" name="Google Shape;499;p40"/>
              <p:cNvSpPr/>
              <p:nvPr/>
            </p:nvSpPr>
            <p:spPr>
              <a:xfrm>
                <a:off x="985454" y="1144620"/>
                <a:ext cx="229127" cy="221739"/>
              </a:xfrm>
              <a:custGeom>
                <a:avLst/>
                <a:gdLst/>
                <a:ahLst/>
                <a:cxnLst/>
                <a:rect l="l" t="t" r="r" b="b"/>
                <a:pathLst>
                  <a:path w="6036" h="5841" extrusionOk="0">
                    <a:moveTo>
                      <a:pt x="4648" y="0"/>
                    </a:moveTo>
                    <a:cubicBezTo>
                      <a:pt x="4622" y="0"/>
                      <a:pt x="4592" y="17"/>
                      <a:pt x="4557" y="52"/>
                    </a:cubicBezTo>
                    <a:lnTo>
                      <a:pt x="3256" y="1383"/>
                    </a:lnTo>
                    <a:cubicBezTo>
                      <a:pt x="3197" y="1412"/>
                      <a:pt x="3197" y="1471"/>
                      <a:pt x="3197" y="1530"/>
                    </a:cubicBezTo>
                    <a:lnTo>
                      <a:pt x="3315" y="2181"/>
                    </a:lnTo>
                    <a:lnTo>
                      <a:pt x="210" y="5257"/>
                    </a:lnTo>
                    <a:cubicBezTo>
                      <a:pt x="1" y="5512"/>
                      <a:pt x="212" y="5841"/>
                      <a:pt x="469" y="5841"/>
                    </a:cubicBezTo>
                    <a:cubicBezTo>
                      <a:pt x="540" y="5841"/>
                      <a:pt x="613" y="5816"/>
                      <a:pt x="683" y="5759"/>
                    </a:cubicBezTo>
                    <a:lnTo>
                      <a:pt x="3818" y="2684"/>
                    </a:lnTo>
                    <a:lnTo>
                      <a:pt x="4468" y="2802"/>
                    </a:lnTo>
                    <a:cubicBezTo>
                      <a:pt x="4527" y="2802"/>
                      <a:pt x="4587" y="2802"/>
                      <a:pt x="4646" y="2743"/>
                    </a:cubicBezTo>
                    <a:lnTo>
                      <a:pt x="5947" y="1442"/>
                    </a:lnTo>
                    <a:cubicBezTo>
                      <a:pt x="6036" y="1353"/>
                      <a:pt x="6006" y="1294"/>
                      <a:pt x="5888" y="1264"/>
                    </a:cubicBezTo>
                    <a:lnTo>
                      <a:pt x="4971" y="1087"/>
                    </a:lnTo>
                    <a:cubicBezTo>
                      <a:pt x="4941" y="1057"/>
                      <a:pt x="4941" y="1057"/>
                      <a:pt x="4912" y="1028"/>
                    </a:cubicBezTo>
                    <a:lnTo>
                      <a:pt x="4734" y="111"/>
                    </a:lnTo>
                    <a:cubicBezTo>
                      <a:pt x="4717" y="39"/>
                      <a:pt x="4688" y="0"/>
                      <a:pt x="46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40"/>
              <p:cNvSpPr/>
              <p:nvPr/>
            </p:nvSpPr>
            <p:spPr>
              <a:xfrm>
                <a:off x="838774" y="1235575"/>
                <a:ext cx="320762" cy="239505"/>
              </a:xfrm>
              <a:custGeom>
                <a:avLst/>
                <a:gdLst/>
                <a:ahLst/>
                <a:cxnLst/>
                <a:rect l="l" t="t" r="r" b="b"/>
                <a:pathLst>
                  <a:path w="8450" h="6309" extrusionOk="0">
                    <a:moveTo>
                      <a:pt x="4317" y="1"/>
                    </a:moveTo>
                    <a:cubicBezTo>
                      <a:pt x="1830" y="1"/>
                      <a:pt x="0" y="3223"/>
                      <a:pt x="2152" y="5374"/>
                    </a:cubicBezTo>
                    <a:cubicBezTo>
                      <a:pt x="2807" y="6030"/>
                      <a:pt x="3568" y="6309"/>
                      <a:pt x="4307" y="6309"/>
                    </a:cubicBezTo>
                    <a:cubicBezTo>
                      <a:pt x="6470" y="6309"/>
                      <a:pt x="8449" y="3918"/>
                      <a:pt x="7061" y="1559"/>
                    </a:cubicBezTo>
                    <a:lnTo>
                      <a:pt x="6972" y="1559"/>
                    </a:lnTo>
                    <a:lnTo>
                      <a:pt x="6410" y="2151"/>
                    </a:lnTo>
                    <a:cubicBezTo>
                      <a:pt x="6381" y="2180"/>
                      <a:pt x="6381" y="2210"/>
                      <a:pt x="6410" y="2240"/>
                    </a:cubicBezTo>
                    <a:cubicBezTo>
                      <a:pt x="7168" y="3907"/>
                      <a:pt x="5817" y="5432"/>
                      <a:pt x="4342" y="5432"/>
                    </a:cubicBezTo>
                    <a:cubicBezTo>
                      <a:pt x="3803" y="5432"/>
                      <a:pt x="3248" y="5228"/>
                      <a:pt x="2773" y="4753"/>
                    </a:cubicBezTo>
                    <a:cubicBezTo>
                      <a:pt x="1915" y="3866"/>
                      <a:pt x="1915" y="2447"/>
                      <a:pt x="2773" y="1589"/>
                    </a:cubicBezTo>
                    <a:cubicBezTo>
                      <a:pt x="3216" y="1146"/>
                      <a:pt x="3797" y="916"/>
                      <a:pt x="4377" y="916"/>
                    </a:cubicBezTo>
                    <a:cubicBezTo>
                      <a:pt x="4688" y="916"/>
                      <a:pt x="4998" y="982"/>
                      <a:pt x="5286" y="1116"/>
                    </a:cubicBezTo>
                    <a:lnTo>
                      <a:pt x="5375" y="1116"/>
                    </a:lnTo>
                    <a:lnTo>
                      <a:pt x="5937" y="524"/>
                    </a:lnTo>
                    <a:cubicBezTo>
                      <a:pt x="5967" y="524"/>
                      <a:pt x="5967" y="465"/>
                      <a:pt x="5937" y="465"/>
                    </a:cubicBezTo>
                    <a:cubicBezTo>
                      <a:pt x="5389" y="142"/>
                      <a:pt x="4838" y="1"/>
                      <a:pt x="43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40"/>
              <p:cNvSpPr/>
              <p:nvPr/>
            </p:nvSpPr>
            <p:spPr>
              <a:xfrm>
                <a:off x="795233" y="1169978"/>
                <a:ext cx="415966" cy="371539"/>
              </a:xfrm>
              <a:custGeom>
                <a:avLst/>
                <a:gdLst/>
                <a:ahLst/>
                <a:cxnLst/>
                <a:rect l="l" t="t" r="r" b="b"/>
                <a:pathLst>
                  <a:path w="10958" h="9787" extrusionOk="0">
                    <a:moveTo>
                      <a:pt x="5515" y="0"/>
                    </a:moveTo>
                    <a:cubicBezTo>
                      <a:pt x="3995" y="0"/>
                      <a:pt x="2503" y="711"/>
                      <a:pt x="1554" y="2016"/>
                    </a:cubicBezTo>
                    <a:cubicBezTo>
                      <a:pt x="134" y="3968"/>
                      <a:pt x="341" y="6659"/>
                      <a:pt x="2027" y="8344"/>
                    </a:cubicBezTo>
                    <a:cubicBezTo>
                      <a:pt x="2982" y="9299"/>
                      <a:pt x="4238" y="9786"/>
                      <a:pt x="5502" y="9786"/>
                    </a:cubicBezTo>
                    <a:cubicBezTo>
                      <a:pt x="6508" y="9786"/>
                      <a:pt x="7520" y="9477"/>
                      <a:pt x="8385" y="8847"/>
                    </a:cubicBezTo>
                    <a:cubicBezTo>
                      <a:pt x="10337" y="7428"/>
                      <a:pt x="10958" y="4796"/>
                      <a:pt x="9864" y="2666"/>
                    </a:cubicBezTo>
                    <a:cubicBezTo>
                      <a:pt x="9864" y="2630"/>
                      <a:pt x="9841" y="2605"/>
                      <a:pt x="9817" y="2605"/>
                    </a:cubicBezTo>
                    <a:cubicBezTo>
                      <a:pt x="9802" y="2605"/>
                      <a:pt x="9786" y="2614"/>
                      <a:pt x="9775" y="2637"/>
                    </a:cubicBezTo>
                    <a:lnTo>
                      <a:pt x="9184" y="3228"/>
                    </a:lnTo>
                    <a:cubicBezTo>
                      <a:pt x="9184" y="3258"/>
                      <a:pt x="9184" y="3287"/>
                      <a:pt x="9184" y="3317"/>
                    </a:cubicBezTo>
                    <a:cubicBezTo>
                      <a:pt x="10434" y="6270"/>
                      <a:pt x="8055" y="8909"/>
                      <a:pt x="5471" y="8909"/>
                    </a:cubicBezTo>
                    <a:cubicBezTo>
                      <a:pt x="4509" y="8909"/>
                      <a:pt x="3520" y="8544"/>
                      <a:pt x="2678" y="7694"/>
                    </a:cubicBezTo>
                    <a:cubicBezTo>
                      <a:pt x="1" y="5017"/>
                      <a:pt x="2203" y="845"/>
                      <a:pt x="5458" y="845"/>
                    </a:cubicBezTo>
                    <a:cubicBezTo>
                      <a:pt x="5978" y="845"/>
                      <a:pt x="6526" y="951"/>
                      <a:pt x="7084" y="1188"/>
                    </a:cubicBezTo>
                    <a:cubicBezTo>
                      <a:pt x="7099" y="1203"/>
                      <a:pt x="7114" y="1210"/>
                      <a:pt x="7128" y="1210"/>
                    </a:cubicBezTo>
                    <a:cubicBezTo>
                      <a:pt x="7143" y="1210"/>
                      <a:pt x="7158" y="1203"/>
                      <a:pt x="7173" y="1188"/>
                    </a:cubicBezTo>
                    <a:lnTo>
                      <a:pt x="7735" y="596"/>
                    </a:lnTo>
                    <a:cubicBezTo>
                      <a:pt x="7764" y="596"/>
                      <a:pt x="7764" y="567"/>
                      <a:pt x="7735" y="537"/>
                    </a:cubicBezTo>
                    <a:cubicBezTo>
                      <a:pt x="7029" y="175"/>
                      <a:pt x="6269" y="0"/>
                      <a:pt x="55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02" name="Google Shape;502;p40"/>
          <p:cNvGrpSpPr/>
          <p:nvPr/>
        </p:nvGrpSpPr>
        <p:grpSpPr>
          <a:xfrm>
            <a:off x="-377259" y="239043"/>
            <a:ext cx="4832877" cy="3621188"/>
            <a:chOff x="-377259" y="239043"/>
            <a:chExt cx="4832877" cy="3621188"/>
          </a:xfrm>
        </p:grpSpPr>
        <p:grpSp>
          <p:nvGrpSpPr>
            <p:cNvPr id="503" name="Google Shape;503;p40"/>
            <p:cNvGrpSpPr/>
            <p:nvPr/>
          </p:nvGrpSpPr>
          <p:grpSpPr>
            <a:xfrm>
              <a:off x="2964793" y="713468"/>
              <a:ext cx="413119" cy="134729"/>
              <a:chOff x="2819868" y="1096068"/>
              <a:chExt cx="413119" cy="134729"/>
            </a:xfrm>
          </p:grpSpPr>
          <p:sp>
            <p:nvSpPr>
              <p:cNvPr id="504" name="Google Shape;504;p40"/>
              <p:cNvSpPr/>
              <p:nvPr/>
            </p:nvSpPr>
            <p:spPr>
              <a:xfrm>
                <a:off x="2819868" y="1096068"/>
                <a:ext cx="413119" cy="134729"/>
              </a:xfrm>
              <a:custGeom>
                <a:avLst/>
                <a:gdLst/>
                <a:ahLst/>
                <a:cxnLst/>
                <a:rect l="l" t="t" r="r" b="b"/>
                <a:pathLst>
                  <a:path w="10883" h="3549" extrusionOk="0">
                    <a:moveTo>
                      <a:pt x="1774" y="0"/>
                    </a:moveTo>
                    <a:cubicBezTo>
                      <a:pt x="799" y="0"/>
                      <a:pt x="0" y="799"/>
                      <a:pt x="30" y="1774"/>
                    </a:cubicBezTo>
                    <a:cubicBezTo>
                      <a:pt x="30" y="2750"/>
                      <a:pt x="799" y="3549"/>
                      <a:pt x="1774" y="3549"/>
                    </a:cubicBezTo>
                    <a:lnTo>
                      <a:pt x="9108" y="3549"/>
                    </a:lnTo>
                    <a:cubicBezTo>
                      <a:pt x="10084" y="3549"/>
                      <a:pt x="10883" y="2750"/>
                      <a:pt x="10883" y="1774"/>
                    </a:cubicBezTo>
                    <a:cubicBezTo>
                      <a:pt x="10883" y="799"/>
                      <a:pt x="10084" y="0"/>
                      <a:pt x="91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40"/>
              <p:cNvSpPr/>
              <p:nvPr/>
            </p:nvSpPr>
            <p:spPr>
              <a:xfrm>
                <a:off x="2929878" y="1146556"/>
                <a:ext cx="40427" cy="34508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909" extrusionOk="0">
                    <a:moveTo>
                      <a:pt x="592" y="1"/>
                    </a:moveTo>
                    <a:cubicBezTo>
                      <a:pt x="207" y="1"/>
                      <a:pt x="0" y="474"/>
                      <a:pt x="296" y="770"/>
                    </a:cubicBezTo>
                    <a:cubicBezTo>
                      <a:pt x="382" y="866"/>
                      <a:pt x="494" y="909"/>
                      <a:pt x="605" y="909"/>
                    </a:cubicBezTo>
                    <a:cubicBezTo>
                      <a:pt x="836" y="909"/>
                      <a:pt x="1065" y="724"/>
                      <a:pt x="1065" y="444"/>
                    </a:cubicBezTo>
                    <a:cubicBezTo>
                      <a:pt x="1065" y="178"/>
                      <a:pt x="858" y="1"/>
                      <a:pt x="592" y="1"/>
                    </a:cubicBezTo>
                    <a:close/>
                  </a:path>
                </a:pathLst>
              </a:custGeom>
              <a:solidFill>
                <a:srgbClr val="633B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40"/>
              <p:cNvSpPr/>
              <p:nvPr/>
            </p:nvSpPr>
            <p:spPr>
              <a:xfrm>
                <a:off x="3003939" y="1145456"/>
                <a:ext cx="40465" cy="34888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919" extrusionOk="0">
                    <a:moveTo>
                      <a:pt x="592" y="0"/>
                    </a:moveTo>
                    <a:cubicBezTo>
                      <a:pt x="178" y="0"/>
                      <a:pt x="1" y="503"/>
                      <a:pt x="267" y="799"/>
                    </a:cubicBezTo>
                    <a:cubicBezTo>
                      <a:pt x="359" y="882"/>
                      <a:pt x="471" y="919"/>
                      <a:pt x="582" y="919"/>
                    </a:cubicBezTo>
                    <a:cubicBezTo>
                      <a:pt x="827" y="919"/>
                      <a:pt x="1066" y="738"/>
                      <a:pt x="1066" y="473"/>
                    </a:cubicBezTo>
                    <a:cubicBezTo>
                      <a:pt x="1066" y="207"/>
                      <a:pt x="859" y="0"/>
                      <a:pt x="592" y="0"/>
                    </a:cubicBezTo>
                    <a:close/>
                  </a:path>
                </a:pathLst>
              </a:custGeom>
              <a:solidFill>
                <a:srgbClr val="633B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40"/>
              <p:cNvSpPr/>
              <p:nvPr/>
            </p:nvSpPr>
            <p:spPr>
              <a:xfrm>
                <a:off x="3082518" y="1143747"/>
                <a:ext cx="35986" cy="36520"/>
              </a:xfrm>
              <a:custGeom>
                <a:avLst/>
                <a:gdLst/>
                <a:ahLst/>
                <a:cxnLst/>
                <a:rect l="l" t="t" r="r" b="b"/>
                <a:pathLst>
                  <a:path w="948" h="962" extrusionOk="0">
                    <a:moveTo>
                      <a:pt x="474" y="1"/>
                    </a:moveTo>
                    <a:cubicBezTo>
                      <a:pt x="238" y="1"/>
                      <a:pt x="1" y="164"/>
                      <a:pt x="31" y="489"/>
                    </a:cubicBezTo>
                    <a:cubicBezTo>
                      <a:pt x="31" y="755"/>
                      <a:pt x="238" y="962"/>
                      <a:pt x="474" y="962"/>
                    </a:cubicBezTo>
                    <a:cubicBezTo>
                      <a:pt x="711" y="962"/>
                      <a:pt x="918" y="755"/>
                      <a:pt x="918" y="489"/>
                    </a:cubicBezTo>
                    <a:cubicBezTo>
                      <a:pt x="947" y="164"/>
                      <a:pt x="711" y="1"/>
                      <a:pt x="474" y="1"/>
                    </a:cubicBezTo>
                    <a:close/>
                  </a:path>
                </a:pathLst>
              </a:custGeom>
              <a:solidFill>
                <a:srgbClr val="633B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8" name="Google Shape;508;p40"/>
            <p:cNvGrpSpPr/>
            <p:nvPr/>
          </p:nvGrpSpPr>
          <p:grpSpPr>
            <a:xfrm>
              <a:off x="-377259" y="239043"/>
              <a:ext cx="4832877" cy="3621188"/>
              <a:chOff x="-377259" y="239043"/>
              <a:chExt cx="4832877" cy="3621188"/>
            </a:xfrm>
          </p:grpSpPr>
          <p:sp>
            <p:nvSpPr>
              <p:cNvPr id="509" name="Google Shape;509;p40"/>
              <p:cNvSpPr/>
              <p:nvPr/>
            </p:nvSpPr>
            <p:spPr>
              <a:xfrm>
                <a:off x="340046" y="3562403"/>
                <a:ext cx="103327" cy="99955"/>
              </a:xfrm>
              <a:custGeom>
                <a:avLst/>
                <a:gdLst/>
                <a:ahLst/>
                <a:cxnLst/>
                <a:rect l="l" t="t" r="r" b="b"/>
                <a:pathLst>
                  <a:path w="2722" h="2633" extrusionOk="0">
                    <a:moveTo>
                      <a:pt x="651" y="1"/>
                    </a:moveTo>
                    <a:cubicBezTo>
                      <a:pt x="297" y="1"/>
                      <a:pt x="1" y="296"/>
                      <a:pt x="1" y="681"/>
                    </a:cubicBezTo>
                    <a:lnTo>
                      <a:pt x="1" y="1982"/>
                    </a:lnTo>
                    <a:cubicBezTo>
                      <a:pt x="1" y="2337"/>
                      <a:pt x="297" y="2633"/>
                      <a:pt x="651" y="2633"/>
                    </a:cubicBezTo>
                    <a:lnTo>
                      <a:pt x="2041" y="2633"/>
                    </a:lnTo>
                    <a:cubicBezTo>
                      <a:pt x="2426" y="2633"/>
                      <a:pt x="2721" y="2337"/>
                      <a:pt x="2721" y="1982"/>
                    </a:cubicBezTo>
                    <a:lnTo>
                      <a:pt x="2721" y="681"/>
                    </a:lnTo>
                    <a:cubicBezTo>
                      <a:pt x="2721" y="296"/>
                      <a:pt x="2426" y="1"/>
                      <a:pt x="20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40"/>
              <p:cNvSpPr/>
              <p:nvPr/>
            </p:nvSpPr>
            <p:spPr>
              <a:xfrm>
                <a:off x="3019170" y="1433907"/>
                <a:ext cx="327823" cy="78620"/>
              </a:xfrm>
              <a:custGeom>
                <a:avLst/>
                <a:gdLst/>
                <a:ahLst/>
                <a:cxnLst/>
                <a:rect l="l" t="t" r="r" b="b"/>
                <a:pathLst>
                  <a:path w="8636" h="2071" extrusionOk="0">
                    <a:moveTo>
                      <a:pt x="1036" y="1"/>
                    </a:moveTo>
                    <a:cubicBezTo>
                      <a:pt x="474" y="1"/>
                      <a:pt x="1" y="474"/>
                      <a:pt x="1" y="1036"/>
                    </a:cubicBezTo>
                    <a:cubicBezTo>
                      <a:pt x="1" y="1598"/>
                      <a:pt x="474" y="2071"/>
                      <a:pt x="1036" y="2071"/>
                    </a:cubicBezTo>
                    <a:lnTo>
                      <a:pt x="7601" y="2071"/>
                    </a:lnTo>
                    <a:cubicBezTo>
                      <a:pt x="8162" y="2071"/>
                      <a:pt x="8636" y="1598"/>
                      <a:pt x="8636" y="1036"/>
                    </a:cubicBezTo>
                    <a:cubicBezTo>
                      <a:pt x="8636" y="474"/>
                      <a:pt x="8162" y="1"/>
                      <a:pt x="7601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40"/>
              <p:cNvSpPr/>
              <p:nvPr/>
            </p:nvSpPr>
            <p:spPr>
              <a:xfrm>
                <a:off x="1092200" y="1981777"/>
                <a:ext cx="438969" cy="78620"/>
              </a:xfrm>
              <a:custGeom>
                <a:avLst/>
                <a:gdLst/>
                <a:ahLst/>
                <a:cxnLst/>
                <a:rect l="l" t="t" r="r" b="b"/>
                <a:pathLst>
                  <a:path w="11564" h="2071" extrusionOk="0">
                    <a:moveTo>
                      <a:pt x="1035" y="1"/>
                    </a:moveTo>
                    <a:cubicBezTo>
                      <a:pt x="473" y="1"/>
                      <a:pt x="0" y="474"/>
                      <a:pt x="0" y="1036"/>
                    </a:cubicBezTo>
                    <a:cubicBezTo>
                      <a:pt x="0" y="1598"/>
                      <a:pt x="473" y="2071"/>
                      <a:pt x="1035" y="2071"/>
                    </a:cubicBezTo>
                    <a:lnTo>
                      <a:pt x="10528" y="2071"/>
                    </a:lnTo>
                    <a:cubicBezTo>
                      <a:pt x="11090" y="2041"/>
                      <a:pt x="11563" y="1598"/>
                      <a:pt x="11563" y="1036"/>
                    </a:cubicBezTo>
                    <a:cubicBezTo>
                      <a:pt x="11563" y="474"/>
                      <a:pt x="11090" y="1"/>
                      <a:pt x="10528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40"/>
              <p:cNvSpPr/>
              <p:nvPr/>
            </p:nvSpPr>
            <p:spPr>
              <a:xfrm>
                <a:off x="-128047" y="3260422"/>
                <a:ext cx="458025" cy="50566"/>
              </a:xfrm>
              <a:custGeom>
                <a:avLst/>
                <a:gdLst/>
                <a:ahLst/>
                <a:cxnLst/>
                <a:rect l="l" t="t" r="r" b="b"/>
                <a:pathLst>
                  <a:path w="12066" h="1332" extrusionOk="0">
                    <a:moveTo>
                      <a:pt x="651" y="1"/>
                    </a:moveTo>
                    <a:cubicBezTo>
                      <a:pt x="296" y="1"/>
                      <a:pt x="0" y="267"/>
                      <a:pt x="0" y="622"/>
                    </a:cubicBezTo>
                    <a:lnTo>
                      <a:pt x="0" y="681"/>
                    </a:lnTo>
                    <a:cubicBezTo>
                      <a:pt x="0" y="1036"/>
                      <a:pt x="296" y="1331"/>
                      <a:pt x="651" y="1331"/>
                    </a:cubicBezTo>
                    <a:lnTo>
                      <a:pt x="11415" y="1331"/>
                    </a:lnTo>
                    <a:cubicBezTo>
                      <a:pt x="11770" y="1331"/>
                      <a:pt x="12066" y="1036"/>
                      <a:pt x="12066" y="681"/>
                    </a:cubicBezTo>
                    <a:lnTo>
                      <a:pt x="12066" y="622"/>
                    </a:lnTo>
                    <a:cubicBezTo>
                      <a:pt x="12066" y="267"/>
                      <a:pt x="11770" y="1"/>
                      <a:pt x="114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40"/>
              <p:cNvSpPr/>
              <p:nvPr/>
            </p:nvSpPr>
            <p:spPr>
              <a:xfrm>
                <a:off x="4298575" y="2530107"/>
                <a:ext cx="96570" cy="83290"/>
              </a:xfrm>
              <a:custGeom>
                <a:avLst/>
                <a:gdLst/>
                <a:ahLst/>
                <a:cxnLst/>
                <a:rect l="l" t="t" r="r" b="b"/>
                <a:pathLst>
                  <a:path w="2544" h="2194" extrusionOk="0">
                    <a:moveTo>
                      <a:pt x="1420" y="1"/>
                    </a:moveTo>
                    <a:cubicBezTo>
                      <a:pt x="474" y="30"/>
                      <a:pt x="1" y="1213"/>
                      <a:pt x="681" y="1893"/>
                    </a:cubicBezTo>
                    <a:cubicBezTo>
                      <a:pt x="906" y="2100"/>
                      <a:pt x="1176" y="2193"/>
                      <a:pt x="1439" y="2193"/>
                    </a:cubicBezTo>
                    <a:cubicBezTo>
                      <a:pt x="2006" y="2193"/>
                      <a:pt x="2544" y="1761"/>
                      <a:pt x="2544" y="1095"/>
                    </a:cubicBezTo>
                    <a:cubicBezTo>
                      <a:pt x="2544" y="503"/>
                      <a:pt x="2041" y="1"/>
                      <a:pt x="14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40"/>
              <p:cNvSpPr/>
              <p:nvPr/>
            </p:nvSpPr>
            <p:spPr>
              <a:xfrm>
                <a:off x="3828507" y="630820"/>
                <a:ext cx="96570" cy="82644"/>
              </a:xfrm>
              <a:custGeom>
                <a:avLst/>
                <a:gdLst/>
                <a:ahLst/>
                <a:cxnLst/>
                <a:rect l="l" t="t" r="r" b="b"/>
                <a:pathLst>
                  <a:path w="2544" h="2177" extrusionOk="0">
                    <a:moveTo>
                      <a:pt x="1450" y="0"/>
                    </a:moveTo>
                    <a:cubicBezTo>
                      <a:pt x="474" y="0"/>
                      <a:pt x="0" y="1154"/>
                      <a:pt x="681" y="1864"/>
                    </a:cubicBezTo>
                    <a:cubicBezTo>
                      <a:pt x="897" y="2080"/>
                      <a:pt x="1164" y="2176"/>
                      <a:pt x="1427" y="2176"/>
                    </a:cubicBezTo>
                    <a:cubicBezTo>
                      <a:pt x="1993" y="2176"/>
                      <a:pt x="2544" y="1731"/>
                      <a:pt x="2544" y="1065"/>
                    </a:cubicBezTo>
                    <a:cubicBezTo>
                      <a:pt x="2544" y="474"/>
                      <a:pt x="2041" y="0"/>
                      <a:pt x="145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40"/>
              <p:cNvSpPr/>
              <p:nvPr/>
            </p:nvSpPr>
            <p:spPr>
              <a:xfrm>
                <a:off x="1244879" y="239043"/>
                <a:ext cx="133619" cy="133628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3520" fill="none" extrusionOk="0">
                    <a:moveTo>
                      <a:pt x="3519" y="1508"/>
                    </a:moveTo>
                    <a:cubicBezTo>
                      <a:pt x="3519" y="2869"/>
                      <a:pt x="1893" y="3519"/>
                      <a:pt x="947" y="2573"/>
                    </a:cubicBezTo>
                    <a:cubicBezTo>
                      <a:pt x="0" y="1627"/>
                      <a:pt x="680" y="0"/>
                      <a:pt x="2011" y="0"/>
                    </a:cubicBezTo>
                    <a:cubicBezTo>
                      <a:pt x="2839" y="0"/>
                      <a:pt x="3519" y="680"/>
                      <a:pt x="3519" y="1508"/>
                    </a:cubicBezTo>
                    <a:close/>
                  </a:path>
                </a:pathLst>
              </a:custGeom>
              <a:solidFill>
                <a:schemeClr val="lt1"/>
              </a:solidFill>
              <a:ln w="18475" cap="flat" cmpd="sng">
                <a:solidFill>
                  <a:schemeClr val="lt1"/>
                </a:solidFill>
                <a:prstDash val="solid"/>
                <a:miter lim="2957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40"/>
              <p:cNvSpPr/>
              <p:nvPr/>
            </p:nvSpPr>
            <p:spPr>
              <a:xfrm>
                <a:off x="-377259" y="3638743"/>
                <a:ext cx="134720" cy="134767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3550" fill="none" extrusionOk="0">
                    <a:moveTo>
                      <a:pt x="3549" y="1509"/>
                    </a:moveTo>
                    <a:cubicBezTo>
                      <a:pt x="3549" y="2869"/>
                      <a:pt x="1922" y="3549"/>
                      <a:pt x="976" y="2603"/>
                    </a:cubicBezTo>
                    <a:cubicBezTo>
                      <a:pt x="0" y="1627"/>
                      <a:pt x="680" y="1"/>
                      <a:pt x="2041" y="1"/>
                    </a:cubicBezTo>
                    <a:cubicBezTo>
                      <a:pt x="2869" y="1"/>
                      <a:pt x="3549" y="681"/>
                      <a:pt x="3549" y="1509"/>
                    </a:cubicBezTo>
                    <a:close/>
                  </a:path>
                </a:pathLst>
              </a:custGeom>
              <a:noFill/>
              <a:ln w="18475" cap="flat" cmpd="sng">
                <a:solidFill>
                  <a:schemeClr val="lt1"/>
                </a:solidFill>
                <a:prstDash val="solid"/>
                <a:miter lim="2957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40"/>
              <p:cNvSpPr/>
              <p:nvPr/>
            </p:nvSpPr>
            <p:spPr>
              <a:xfrm>
                <a:off x="117786" y="1255467"/>
                <a:ext cx="110046" cy="94375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2486" extrusionOk="0">
                    <a:moveTo>
                      <a:pt x="1657" y="0"/>
                    </a:moveTo>
                    <a:cubicBezTo>
                      <a:pt x="562" y="0"/>
                      <a:pt x="1" y="1331"/>
                      <a:pt x="799" y="2130"/>
                    </a:cubicBezTo>
                    <a:cubicBezTo>
                      <a:pt x="1045" y="2375"/>
                      <a:pt x="1348" y="2485"/>
                      <a:pt x="1646" y="2485"/>
                    </a:cubicBezTo>
                    <a:cubicBezTo>
                      <a:pt x="2282" y="2485"/>
                      <a:pt x="2899" y="1987"/>
                      <a:pt x="2899" y="1242"/>
                    </a:cubicBezTo>
                    <a:cubicBezTo>
                      <a:pt x="2899" y="562"/>
                      <a:pt x="2366" y="0"/>
                      <a:pt x="16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40"/>
              <p:cNvSpPr/>
              <p:nvPr/>
            </p:nvSpPr>
            <p:spPr>
              <a:xfrm>
                <a:off x="4345572" y="3765629"/>
                <a:ext cx="110046" cy="94603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2492" extrusionOk="0">
                    <a:moveTo>
                      <a:pt x="1657" y="0"/>
                    </a:moveTo>
                    <a:cubicBezTo>
                      <a:pt x="563" y="0"/>
                      <a:pt x="1" y="1331"/>
                      <a:pt x="770" y="2130"/>
                    </a:cubicBezTo>
                    <a:cubicBezTo>
                      <a:pt x="1028" y="2379"/>
                      <a:pt x="1343" y="2491"/>
                      <a:pt x="1650" y="2491"/>
                    </a:cubicBezTo>
                    <a:cubicBezTo>
                      <a:pt x="2291" y="2491"/>
                      <a:pt x="2899" y="2002"/>
                      <a:pt x="2899" y="1242"/>
                    </a:cubicBezTo>
                    <a:cubicBezTo>
                      <a:pt x="2899" y="562"/>
                      <a:pt x="2337" y="0"/>
                      <a:pt x="1657" y="0"/>
                    </a:cubicBezTo>
                    <a:close/>
                  </a:path>
                </a:pathLst>
              </a:custGeom>
              <a:solidFill>
                <a:srgbClr val="F75B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19" name="Google Shape;519;p40"/>
          <p:cNvGrpSpPr/>
          <p:nvPr/>
        </p:nvGrpSpPr>
        <p:grpSpPr>
          <a:xfrm>
            <a:off x="672594" y="720964"/>
            <a:ext cx="3395213" cy="3934073"/>
            <a:chOff x="672594" y="720964"/>
            <a:chExt cx="3395213" cy="3934073"/>
          </a:xfrm>
        </p:grpSpPr>
        <p:sp>
          <p:nvSpPr>
            <p:cNvPr id="520" name="Google Shape;520;p40"/>
            <p:cNvSpPr/>
            <p:nvPr/>
          </p:nvSpPr>
          <p:spPr>
            <a:xfrm>
              <a:off x="845689" y="2419636"/>
              <a:ext cx="3046471" cy="2030701"/>
            </a:xfrm>
            <a:custGeom>
              <a:avLst/>
              <a:gdLst/>
              <a:ahLst/>
              <a:cxnLst/>
              <a:rect l="l" t="t" r="r" b="b"/>
              <a:pathLst>
                <a:path w="71300" h="47524" extrusionOk="0">
                  <a:moveTo>
                    <a:pt x="66805" y="1"/>
                  </a:moveTo>
                  <a:lnTo>
                    <a:pt x="4466" y="60"/>
                  </a:lnTo>
                  <a:cubicBezTo>
                    <a:pt x="2012" y="60"/>
                    <a:pt x="1" y="2071"/>
                    <a:pt x="31" y="4525"/>
                  </a:cubicBezTo>
                  <a:lnTo>
                    <a:pt x="60" y="47524"/>
                  </a:lnTo>
                  <a:lnTo>
                    <a:pt x="71300" y="47494"/>
                  </a:lnTo>
                  <a:lnTo>
                    <a:pt x="71270" y="4466"/>
                  </a:lnTo>
                  <a:cubicBezTo>
                    <a:pt x="71270" y="2012"/>
                    <a:pt x="69259" y="1"/>
                    <a:pt x="668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0"/>
            <p:cNvSpPr/>
            <p:nvPr/>
          </p:nvSpPr>
          <p:spPr>
            <a:xfrm>
              <a:off x="1004941" y="2578889"/>
              <a:ext cx="2728023" cy="82170"/>
            </a:xfrm>
            <a:custGeom>
              <a:avLst/>
              <a:gdLst/>
              <a:ahLst/>
              <a:cxnLst/>
              <a:rect l="l" t="t" r="r" b="b"/>
              <a:pathLst>
                <a:path w="63847" h="1923" extrusionOk="0">
                  <a:moveTo>
                    <a:pt x="0" y="0"/>
                  </a:moveTo>
                  <a:lnTo>
                    <a:pt x="0" y="1922"/>
                  </a:lnTo>
                  <a:lnTo>
                    <a:pt x="63847" y="1922"/>
                  </a:lnTo>
                  <a:lnTo>
                    <a:pt x="63847" y="0"/>
                  </a:lnTo>
                  <a:close/>
                </a:path>
              </a:pathLst>
            </a:custGeom>
            <a:solidFill>
              <a:srgbClr val="CED3D8">
                <a:alpha val="33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0"/>
            <p:cNvSpPr/>
            <p:nvPr/>
          </p:nvSpPr>
          <p:spPr>
            <a:xfrm>
              <a:off x="672594" y="4449035"/>
              <a:ext cx="3393931" cy="206001"/>
            </a:xfrm>
            <a:custGeom>
              <a:avLst/>
              <a:gdLst/>
              <a:ahLst/>
              <a:cxnLst/>
              <a:rect l="l" t="t" r="r" b="b"/>
              <a:pathLst>
                <a:path w="79432" h="4821" extrusionOk="0">
                  <a:moveTo>
                    <a:pt x="79432" y="0"/>
                  </a:moveTo>
                  <a:lnTo>
                    <a:pt x="1" y="30"/>
                  </a:lnTo>
                  <a:cubicBezTo>
                    <a:pt x="1" y="2691"/>
                    <a:pt x="2159" y="4820"/>
                    <a:pt x="4821" y="4820"/>
                  </a:cubicBezTo>
                  <a:lnTo>
                    <a:pt x="74671" y="4761"/>
                  </a:lnTo>
                  <a:cubicBezTo>
                    <a:pt x="77303" y="4761"/>
                    <a:pt x="79432" y="2632"/>
                    <a:pt x="79432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0"/>
            <p:cNvSpPr/>
            <p:nvPr/>
          </p:nvSpPr>
          <p:spPr>
            <a:xfrm>
              <a:off x="672594" y="4446514"/>
              <a:ext cx="3395213" cy="208522"/>
            </a:xfrm>
            <a:custGeom>
              <a:avLst/>
              <a:gdLst/>
              <a:ahLst/>
              <a:cxnLst/>
              <a:rect l="l" t="t" r="r" b="b"/>
              <a:pathLst>
                <a:path w="79462" h="4880" extrusionOk="0">
                  <a:moveTo>
                    <a:pt x="79166" y="0"/>
                  </a:moveTo>
                  <a:cubicBezTo>
                    <a:pt x="78456" y="1893"/>
                    <a:pt x="76682" y="3164"/>
                    <a:pt x="74671" y="3164"/>
                  </a:cubicBezTo>
                  <a:lnTo>
                    <a:pt x="4791" y="3223"/>
                  </a:lnTo>
                  <a:cubicBezTo>
                    <a:pt x="2780" y="3223"/>
                    <a:pt x="1006" y="1981"/>
                    <a:pt x="296" y="89"/>
                  </a:cubicBezTo>
                  <a:lnTo>
                    <a:pt x="1" y="89"/>
                  </a:lnTo>
                  <a:cubicBezTo>
                    <a:pt x="1" y="2750"/>
                    <a:pt x="2159" y="4879"/>
                    <a:pt x="4821" y="4879"/>
                  </a:cubicBezTo>
                  <a:lnTo>
                    <a:pt x="74671" y="4820"/>
                  </a:lnTo>
                  <a:cubicBezTo>
                    <a:pt x="77332" y="4820"/>
                    <a:pt x="79461" y="2662"/>
                    <a:pt x="794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0"/>
            <p:cNvSpPr/>
            <p:nvPr/>
          </p:nvSpPr>
          <p:spPr>
            <a:xfrm>
              <a:off x="2109316" y="4449035"/>
              <a:ext cx="521874" cy="68283"/>
            </a:xfrm>
            <a:custGeom>
              <a:avLst/>
              <a:gdLst/>
              <a:ahLst/>
              <a:cxnLst/>
              <a:rect l="l" t="t" r="r" b="b"/>
              <a:pathLst>
                <a:path w="12214" h="1598" extrusionOk="0">
                  <a:moveTo>
                    <a:pt x="0" y="0"/>
                  </a:moveTo>
                  <a:cubicBezTo>
                    <a:pt x="0" y="887"/>
                    <a:pt x="710" y="1597"/>
                    <a:pt x="1597" y="1597"/>
                  </a:cubicBezTo>
                  <a:lnTo>
                    <a:pt x="10617" y="1597"/>
                  </a:lnTo>
                  <a:cubicBezTo>
                    <a:pt x="11504" y="1597"/>
                    <a:pt x="12214" y="887"/>
                    <a:pt x="12214" y="0"/>
                  </a:cubicBezTo>
                  <a:close/>
                </a:path>
              </a:pathLst>
            </a:custGeom>
            <a:solidFill>
              <a:schemeClr val="accent2"/>
            </a:solidFill>
            <a:ln w="762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40"/>
            <p:cNvSpPr/>
            <p:nvPr/>
          </p:nvSpPr>
          <p:spPr>
            <a:xfrm>
              <a:off x="1006180" y="2578889"/>
              <a:ext cx="2726784" cy="1710995"/>
            </a:xfrm>
            <a:custGeom>
              <a:avLst/>
              <a:gdLst/>
              <a:ahLst/>
              <a:cxnLst/>
              <a:rect l="l" t="t" r="r" b="b"/>
              <a:pathLst>
                <a:path w="63818" h="40042" extrusionOk="0">
                  <a:moveTo>
                    <a:pt x="1" y="0"/>
                  </a:moveTo>
                  <a:lnTo>
                    <a:pt x="1" y="40041"/>
                  </a:lnTo>
                  <a:lnTo>
                    <a:pt x="63818" y="40041"/>
                  </a:lnTo>
                  <a:lnTo>
                    <a:pt x="638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40"/>
            <p:cNvSpPr/>
            <p:nvPr/>
          </p:nvSpPr>
          <p:spPr>
            <a:xfrm>
              <a:off x="1006180" y="4126811"/>
              <a:ext cx="2726784" cy="163058"/>
            </a:xfrm>
            <a:custGeom>
              <a:avLst/>
              <a:gdLst/>
              <a:ahLst/>
              <a:cxnLst/>
              <a:rect l="l" t="t" r="r" b="b"/>
              <a:pathLst>
                <a:path w="63818" h="3816" extrusionOk="0">
                  <a:moveTo>
                    <a:pt x="1" y="0"/>
                  </a:moveTo>
                  <a:lnTo>
                    <a:pt x="1" y="3815"/>
                  </a:lnTo>
                  <a:lnTo>
                    <a:pt x="63818" y="3815"/>
                  </a:lnTo>
                  <a:lnTo>
                    <a:pt x="63818" y="0"/>
                  </a:lnTo>
                  <a:close/>
                </a:path>
              </a:pathLst>
            </a:custGeom>
            <a:solidFill>
              <a:srgbClr val="CED3D8">
                <a:alpha val="33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0"/>
            <p:cNvSpPr/>
            <p:nvPr/>
          </p:nvSpPr>
          <p:spPr>
            <a:xfrm>
              <a:off x="1006180" y="2578889"/>
              <a:ext cx="1712176" cy="1712234"/>
            </a:xfrm>
            <a:custGeom>
              <a:avLst/>
              <a:gdLst/>
              <a:ahLst/>
              <a:cxnLst/>
              <a:rect l="l" t="t" r="r" b="b"/>
              <a:pathLst>
                <a:path w="40072" h="40071" extrusionOk="0">
                  <a:moveTo>
                    <a:pt x="40071" y="0"/>
                  </a:moveTo>
                  <a:lnTo>
                    <a:pt x="21263" y="30"/>
                  </a:lnTo>
                  <a:lnTo>
                    <a:pt x="1" y="21322"/>
                  </a:lnTo>
                  <a:lnTo>
                    <a:pt x="1" y="40071"/>
                  </a:lnTo>
                  <a:lnTo>
                    <a:pt x="60" y="40071"/>
                  </a:lnTo>
                  <a:lnTo>
                    <a:pt x="40071" y="0"/>
                  </a:lnTo>
                  <a:close/>
                </a:path>
              </a:pathLst>
            </a:custGeom>
            <a:solidFill>
              <a:srgbClr val="CED3D8">
                <a:alpha val="33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40"/>
            <p:cNvSpPr/>
            <p:nvPr/>
          </p:nvSpPr>
          <p:spPr>
            <a:xfrm>
              <a:off x="1260161" y="2578889"/>
              <a:ext cx="2208755" cy="1712234"/>
            </a:xfrm>
            <a:custGeom>
              <a:avLst/>
              <a:gdLst/>
              <a:ahLst/>
              <a:cxnLst/>
              <a:rect l="l" t="t" r="r" b="b"/>
              <a:pathLst>
                <a:path w="51694" h="40071" extrusionOk="0">
                  <a:moveTo>
                    <a:pt x="40012" y="0"/>
                  </a:moveTo>
                  <a:lnTo>
                    <a:pt x="1" y="40071"/>
                  </a:lnTo>
                  <a:lnTo>
                    <a:pt x="11682" y="40071"/>
                  </a:lnTo>
                  <a:lnTo>
                    <a:pt x="51693" y="0"/>
                  </a:lnTo>
                  <a:close/>
                </a:path>
              </a:pathLst>
            </a:custGeom>
            <a:solidFill>
              <a:srgbClr val="CED3D8">
                <a:alpha val="33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40"/>
            <p:cNvSpPr/>
            <p:nvPr/>
          </p:nvSpPr>
          <p:spPr>
            <a:xfrm>
              <a:off x="2914204" y="3469716"/>
              <a:ext cx="818830" cy="820160"/>
            </a:xfrm>
            <a:custGeom>
              <a:avLst/>
              <a:gdLst/>
              <a:ahLst/>
              <a:cxnLst/>
              <a:rect l="l" t="t" r="r" b="b"/>
              <a:pathLst>
                <a:path w="19164" h="19194" extrusionOk="0">
                  <a:moveTo>
                    <a:pt x="19164" y="1"/>
                  </a:moveTo>
                  <a:lnTo>
                    <a:pt x="1" y="19193"/>
                  </a:lnTo>
                  <a:lnTo>
                    <a:pt x="11682" y="19193"/>
                  </a:lnTo>
                  <a:lnTo>
                    <a:pt x="19164" y="11682"/>
                  </a:lnTo>
                  <a:lnTo>
                    <a:pt x="19164" y="1"/>
                  </a:lnTo>
                  <a:close/>
                </a:path>
              </a:pathLst>
            </a:custGeom>
            <a:solidFill>
              <a:srgbClr val="CED3D8">
                <a:alpha val="33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40"/>
            <p:cNvSpPr/>
            <p:nvPr/>
          </p:nvSpPr>
          <p:spPr>
            <a:xfrm>
              <a:off x="1579860" y="3935981"/>
              <a:ext cx="179456" cy="153913"/>
            </a:xfrm>
            <a:custGeom>
              <a:avLst/>
              <a:gdLst/>
              <a:ahLst/>
              <a:cxnLst/>
              <a:rect l="l" t="t" r="r" b="b"/>
              <a:pathLst>
                <a:path w="4200" h="3602" extrusionOk="0">
                  <a:moveTo>
                    <a:pt x="2396" y="1"/>
                  </a:moveTo>
                  <a:cubicBezTo>
                    <a:pt x="799" y="1"/>
                    <a:pt x="0" y="1923"/>
                    <a:pt x="1124" y="3076"/>
                  </a:cubicBezTo>
                  <a:cubicBezTo>
                    <a:pt x="1487" y="3439"/>
                    <a:pt x="1936" y="3601"/>
                    <a:pt x="2378" y="3601"/>
                  </a:cubicBezTo>
                  <a:cubicBezTo>
                    <a:pt x="3305" y="3601"/>
                    <a:pt x="4200" y="2886"/>
                    <a:pt x="4200" y="1805"/>
                  </a:cubicBezTo>
                  <a:cubicBezTo>
                    <a:pt x="4200" y="799"/>
                    <a:pt x="3401" y="1"/>
                    <a:pt x="23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0"/>
            <p:cNvSpPr/>
            <p:nvPr/>
          </p:nvSpPr>
          <p:spPr>
            <a:xfrm>
              <a:off x="2834600" y="3865221"/>
              <a:ext cx="130191" cy="111354"/>
            </a:xfrm>
            <a:custGeom>
              <a:avLst/>
              <a:gdLst/>
              <a:ahLst/>
              <a:cxnLst/>
              <a:rect l="l" t="t" r="r" b="b"/>
              <a:pathLst>
                <a:path w="3047" h="2606" extrusionOk="0">
                  <a:moveTo>
                    <a:pt x="1746" y="1"/>
                  </a:moveTo>
                  <a:cubicBezTo>
                    <a:pt x="563" y="1"/>
                    <a:pt x="1" y="1420"/>
                    <a:pt x="829" y="2219"/>
                  </a:cubicBezTo>
                  <a:cubicBezTo>
                    <a:pt x="1087" y="2486"/>
                    <a:pt x="1410" y="2606"/>
                    <a:pt x="1729" y="2606"/>
                  </a:cubicBezTo>
                  <a:cubicBezTo>
                    <a:pt x="2397" y="2606"/>
                    <a:pt x="3047" y="2082"/>
                    <a:pt x="3047" y="1302"/>
                  </a:cubicBezTo>
                  <a:cubicBezTo>
                    <a:pt x="3047" y="592"/>
                    <a:pt x="2455" y="1"/>
                    <a:pt x="17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0"/>
            <p:cNvSpPr/>
            <p:nvPr/>
          </p:nvSpPr>
          <p:spPr>
            <a:xfrm>
              <a:off x="2838403" y="4091431"/>
              <a:ext cx="70799" cy="60591"/>
            </a:xfrm>
            <a:custGeom>
              <a:avLst/>
              <a:gdLst/>
              <a:ahLst/>
              <a:cxnLst/>
              <a:rect l="l" t="t" r="r" b="b"/>
              <a:pathLst>
                <a:path w="1657" h="1418" extrusionOk="0">
                  <a:moveTo>
                    <a:pt x="947" y="0"/>
                  </a:moveTo>
                  <a:cubicBezTo>
                    <a:pt x="326" y="0"/>
                    <a:pt x="0" y="769"/>
                    <a:pt x="444" y="1213"/>
                  </a:cubicBezTo>
                  <a:cubicBezTo>
                    <a:pt x="586" y="1355"/>
                    <a:pt x="761" y="1418"/>
                    <a:pt x="934" y="1418"/>
                  </a:cubicBezTo>
                  <a:cubicBezTo>
                    <a:pt x="1301" y="1418"/>
                    <a:pt x="1657" y="1132"/>
                    <a:pt x="1657" y="710"/>
                  </a:cubicBezTo>
                  <a:cubicBezTo>
                    <a:pt x="1657" y="325"/>
                    <a:pt x="1331" y="0"/>
                    <a:pt x="9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0"/>
            <p:cNvSpPr/>
            <p:nvPr/>
          </p:nvSpPr>
          <p:spPr>
            <a:xfrm>
              <a:off x="3069653" y="4078783"/>
              <a:ext cx="69518" cy="59651"/>
            </a:xfrm>
            <a:custGeom>
              <a:avLst/>
              <a:gdLst/>
              <a:ahLst/>
              <a:cxnLst/>
              <a:rect l="l" t="t" r="r" b="b"/>
              <a:pathLst>
                <a:path w="1627" h="1396" extrusionOk="0">
                  <a:moveTo>
                    <a:pt x="917" y="0"/>
                  </a:moveTo>
                  <a:cubicBezTo>
                    <a:pt x="296" y="0"/>
                    <a:pt x="0" y="740"/>
                    <a:pt x="414" y="1183"/>
                  </a:cubicBezTo>
                  <a:cubicBezTo>
                    <a:pt x="561" y="1330"/>
                    <a:pt x="743" y="1396"/>
                    <a:pt x="921" y="1396"/>
                  </a:cubicBezTo>
                  <a:cubicBezTo>
                    <a:pt x="1282" y="1396"/>
                    <a:pt x="1627" y="1126"/>
                    <a:pt x="1627" y="710"/>
                  </a:cubicBezTo>
                  <a:cubicBezTo>
                    <a:pt x="1627" y="296"/>
                    <a:pt x="1301" y="0"/>
                    <a:pt x="9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0"/>
            <p:cNvSpPr/>
            <p:nvPr/>
          </p:nvSpPr>
          <p:spPr>
            <a:xfrm>
              <a:off x="1509101" y="4162191"/>
              <a:ext cx="70799" cy="60591"/>
            </a:xfrm>
            <a:custGeom>
              <a:avLst/>
              <a:gdLst/>
              <a:ahLst/>
              <a:cxnLst/>
              <a:rect l="l" t="t" r="r" b="b"/>
              <a:pathLst>
                <a:path w="1657" h="1418" extrusionOk="0">
                  <a:moveTo>
                    <a:pt x="947" y="0"/>
                  </a:moveTo>
                  <a:cubicBezTo>
                    <a:pt x="326" y="0"/>
                    <a:pt x="0" y="769"/>
                    <a:pt x="444" y="1213"/>
                  </a:cubicBezTo>
                  <a:cubicBezTo>
                    <a:pt x="586" y="1355"/>
                    <a:pt x="758" y="1418"/>
                    <a:pt x="928" y="1418"/>
                  </a:cubicBezTo>
                  <a:cubicBezTo>
                    <a:pt x="1288" y="1418"/>
                    <a:pt x="1636" y="1132"/>
                    <a:pt x="1656" y="710"/>
                  </a:cubicBezTo>
                  <a:cubicBezTo>
                    <a:pt x="1656" y="326"/>
                    <a:pt x="1331" y="0"/>
                    <a:pt x="9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0"/>
            <p:cNvSpPr/>
            <p:nvPr/>
          </p:nvSpPr>
          <p:spPr>
            <a:xfrm>
              <a:off x="1730224" y="1926835"/>
              <a:ext cx="347503" cy="935146"/>
            </a:xfrm>
            <a:custGeom>
              <a:avLst/>
              <a:gdLst/>
              <a:ahLst/>
              <a:cxnLst/>
              <a:rect l="l" t="t" r="r" b="b"/>
              <a:pathLst>
                <a:path w="8133" h="21885" extrusionOk="0">
                  <a:moveTo>
                    <a:pt x="6004" y="1"/>
                  </a:moveTo>
                  <a:lnTo>
                    <a:pt x="2159" y="5679"/>
                  </a:lnTo>
                  <a:cubicBezTo>
                    <a:pt x="769" y="7719"/>
                    <a:pt x="30" y="10114"/>
                    <a:pt x="30" y="12569"/>
                  </a:cubicBezTo>
                  <a:lnTo>
                    <a:pt x="1" y="21884"/>
                  </a:lnTo>
                  <a:lnTo>
                    <a:pt x="8133" y="13279"/>
                  </a:lnTo>
                  <a:lnTo>
                    <a:pt x="6004" y="1"/>
                  </a:lnTo>
                  <a:close/>
                </a:path>
              </a:pathLst>
            </a:custGeom>
            <a:solidFill>
              <a:srgbClr val="F75B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0"/>
            <p:cNvSpPr/>
            <p:nvPr/>
          </p:nvSpPr>
          <p:spPr>
            <a:xfrm>
              <a:off x="1814875" y="1970049"/>
              <a:ext cx="270465" cy="712966"/>
            </a:xfrm>
            <a:custGeom>
              <a:avLst/>
              <a:gdLst/>
              <a:ahLst/>
              <a:cxnLst/>
              <a:rect l="l" t="t" r="r" b="b"/>
              <a:pathLst>
                <a:path w="6330" h="21707" extrusionOk="0">
                  <a:moveTo>
                    <a:pt x="3964" y="0"/>
                  </a:moveTo>
                  <a:cubicBezTo>
                    <a:pt x="3964" y="0"/>
                    <a:pt x="1" y="12569"/>
                    <a:pt x="2071" y="21707"/>
                  </a:cubicBezTo>
                  <a:lnTo>
                    <a:pt x="6329" y="16650"/>
                  </a:lnTo>
                  <a:lnTo>
                    <a:pt x="5087" y="1065"/>
                  </a:lnTo>
                  <a:lnTo>
                    <a:pt x="3964" y="0"/>
                  </a:lnTo>
                  <a:close/>
                </a:path>
              </a:pathLst>
            </a:custGeom>
            <a:solidFill>
              <a:srgbClr val="633BB9">
                <a:alpha val="43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0"/>
            <p:cNvSpPr/>
            <p:nvPr/>
          </p:nvSpPr>
          <p:spPr>
            <a:xfrm>
              <a:off x="2602111" y="1929357"/>
              <a:ext cx="347503" cy="936385"/>
            </a:xfrm>
            <a:custGeom>
              <a:avLst/>
              <a:gdLst/>
              <a:ahLst/>
              <a:cxnLst/>
              <a:rect l="l" t="t" r="r" b="b"/>
              <a:pathLst>
                <a:path w="8133" h="21914" extrusionOk="0">
                  <a:moveTo>
                    <a:pt x="2218" y="1"/>
                  </a:moveTo>
                  <a:lnTo>
                    <a:pt x="0" y="13249"/>
                  </a:lnTo>
                  <a:lnTo>
                    <a:pt x="8074" y="21914"/>
                  </a:lnTo>
                  <a:lnTo>
                    <a:pt x="8103" y="12599"/>
                  </a:lnTo>
                  <a:cubicBezTo>
                    <a:pt x="8133" y="10144"/>
                    <a:pt x="7394" y="7749"/>
                    <a:pt x="6033" y="5679"/>
                  </a:cubicBezTo>
                  <a:lnTo>
                    <a:pt x="2218" y="1"/>
                  </a:lnTo>
                  <a:close/>
                </a:path>
              </a:pathLst>
            </a:custGeom>
            <a:solidFill>
              <a:srgbClr val="F75B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0"/>
            <p:cNvSpPr/>
            <p:nvPr/>
          </p:nvSpPr>
          <p:spPr>
            <a:xfrm>
              <a:off x="2554090" y="1894275"/>
              <a:ext cx="298238" cy="792616"/>
            </a:xfrm>
            <a:custGeom>
              <a:avLst/>
              <a:gdLst/>
              <a:ahLst/>
              <a:cxnLst/>
              <a:rect l="l" t="t" r="r" b="b"/>
              <a:pathLst>
                <a:path w="6980" h="24132" extrusionOk="0">
                  <a:moveTo>
                    <a:pt x="2514" y="1"/>
                  </a:moveTo>
                  <a:lnTo>
                    <a:pt x="2307" y="3520"/>
                  </a:lnTo>
                  <a:lnTo>
                    <a:pt x="1" y="16946"/>
                  </a:lnTo>
                  <a:lnTo>
                    <a:pt x="5472" y="24132"/>
                  </a:lnTo>
                  <a:cubicBezTo>
                    <a:pt x="6980" y="13959"/>
                    <a:pt x="2514" y="1"/>
                    <a:pt x="2514" y="1"/>
                  </a:cubicBezTo>
                  <a:close/>
                </a:path>
              </a:pathLst>
            </a:custGeom>
            <a:solidFill>
              <a:srgbClr val="633BB9">
                <a:alpha val="43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0"/>
            <p:cNvSpPr/>
            <p:nvPr/>
          </p:nvSpPr>
          <p:spPr>
            <a:xfrm>
              <a:off x="2157301" y="2999647"/>
              <a:ext cx="372797" cy="123874"/>
            </a:xfrm>
            <a:custGeom>
              <a:avLst/>
              <a:gdLst/>
              <a:ahLst/>
              <a:cxnLst/>
              <a:rect l="l" t="t" r="r" b="b"/>
              <a:pathLst>
                <a:path w="8725" h="2899" extrusionOk="0">
                  <a:moveTo>
                    <a:pt x="1" y="1"/>
                  </a:moveTo>
                  <a:lnTo>
                    <a:pt x="208" y="2899"/>
                  </a:lnTo>
                  <a:lnTo>
                    <a:pt x="8281" y="2899"/>
                  </a:lnTo>
                  <a:lnTo>
                    <a:pt x="8725" y="11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33B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0"/>
            <p:cNvSpPr/>
            <p:nvPr/>
          </p:nvSpPr>
          <p:spPr>
            <a:xfrm>
              <a:off x="1898278" y="740320"/>
              <a:ext cx="967949" cy="2081207"/>
            </a:xfrm>
            <a:custGeom>
              <a:avLst/>
              <a:gdLst/>
              <a:ahLst/>
              <a:cxnLst/>
              <a:rect l="l" t="t" r="r" b="b"/>
              <a:pathLst>
                <a:path w="22654" h="48706" extrusionOk="0">
                  <a:moveTo>
                    <a:pt x="9996" y="0"/>
                  </a:moveTo>
                  <a:cubicBezTo>
                    <a:pt x="9996" y="0"/>
                    <a:pt x="5176" y="8606"/>
                    <a:pt x="2603" y="24131"/>
                  </a:cubicBezTo>
                  <a:cubicBezTo>
                    <a:pt x="1" y="39686"/>
                    <a:pt x="2278" y="48706"/>
                    <a:pt x="2278" y="48706"/>
                  </a:cubicBezTo>
                  <a:lnTo>
                    <a:pt x="18631" y="48706"/>
                  </a:lnTo>
                  <a:cubicBezTo>
                    <a:pt x="18631" y="48706"/>
                    <a:pt x="22653" y="20878"/>
                    <a:pt x="9996" y="0"/>
                  </a:cubicBezTo>
                  <a:close/>
                </a:path>
              </a:pathLst>
            </a:custGeom>
            <a:solidFill>
              <a:srgbClr val="F75B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0"/>
            <p:cNvSpPr/>
            <p:nvPr/>
          </p:nvSpPr>
          <p:spPr>
            <a:xfrm>
              <a:off x="2138372" y="1642513"/>
              <a:ext cx="339940" cy="291162"/>
            </a:xfrm>
            <a:custGeom>
              <a:avLst/>
              <a:gdLst/>
              <a:ahLst/>
              <a:cxnLst/>
              <a:rect l="l" t="t" r="r" b="b"/>
              <a:pathLst>
                <a:path w="7956" h="6814" extrusionOk="0">
                  <a:moveTo>
                    <a:pt x="4555" y="1"/>
                  </a:moveTo>
                  <a:cubicBezTo>
                    <a:pt x="1538" y="1"/>
                    <a:pt x="0" y="3668"/>
                    <a:pt x="2130" y="5797"/>
                  </a:cubicBezTo>
                  <a:cubicBezTo>
                    <a:pt x="2823" y="6500"/>
                    <a:pt x="3682" y="6814"/>
                    <a:pt x="4526" y="6814"/>
                  </a:cubicBezTo>
                  <a:cubicBezTo>
                    <a:pt x="6274" y="6814"/>
                    <a:pt x="7955" y="5466"/>
                    <a:pt x="7955" y="3431"/>
                  </a:cubicBezTo>
                  <a:cubicBezTo>
                    <a:pt x="7955" y="1539"/>
                    <a:pt x="6447" y="1"/>
                    <a:pt x="4555" y="1"/>
                  </a:cubicBezTo>
                  <a:close/>
                </a:path>
              </a:pathLst>
            </a:custGeom>
            <a:solidFill>
              <a:srgbClr val="004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0"/>
            <p:cNvSpPr/>
            <p:nvPr/>
          </p:nvSpPr>
          <p:spPr>
            <a:xfrm>
              <a:off x="1746632" y="4107839"/>
              <a:ext cx="70842" cy="59608"/>
            </a:xfrm>
            <a:custGeom>
              <a:avLst/>
              <a:gdLst/>
              <a:ahLst/>
              <a:cxnLst/>
              <a:rect l="l" t="t" r="r" b="b"/>
              <a:pathLst>
                <a:path w="1658" h="1395" extrusionOk="0">
                  <a:moveTo>
                    <a:pt x="947" y="1"/>
                  </a:moveTo>
                  <a:cubicBezTo>
                    <a:pt x="326" y="1"/>
                    <a:pt x="1" y="740"/>
                    <a:pt x="445" y="1184"/>
                  </a:cubicBezTo>
                  <a:cubicBezTo>
                    <a:pt x="590" y="1329"/>
                    <a:pt x="771" y="1395"/>
                    <a:pt x="947" y="1395"/>
                  </a:cubicBezTo>
                  <a:cubicBezTo>
                    <a:pt x="1310" y="1395"/>
                    <a:pt x="1657" y="1118"/>
                    <a:pt x="1657" y="681"/>
                  </a:cubicBezTo>
                  <a:cubicBezTo>
                    <a:pt x="1657" y="296"/>
                    <a:pt x="1332" y="1"/>
                    <a:pt x="9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0"/>
            <p:cNvSpPr/>
            <p:nvPr/>
          </p:nvSpPr>
          <p:spPr>
            <a:xfrm>
              <a:off x="2038899" y="1565429"/>
              <a:ext cx="521532" cy="446272"/>
            </a:xfrm>
            <a:custGeom>
              <a:avLst/>
              <a:gdLst/>
              <a:ahLst/>
              <a:cxnLst/>
              <a:rect l="l" t="t" r="r" b="b"/>
              <a:pathLst>
                <a:path w="12206" h="10444" extrusionOk="0">
                  <a:moveTo>
                    <a:pt x="6964" y="1"/>
                  </a:moveTo>
                  <a:cubicBezTo>
                    <a:pt x="2316" y="1"/>
                    <a:pt x="1" y="5599"/>
                    <a:pt x="3275" y="8902"/>
                  </a:cubicBezTo>
                  <a:cubicBezTo>
                    <a:pt x="4339" y="9967"/>
                    <a:pt x="5649" y="10443"/>
                    <a:pt x="6934" y="10443"/>
                  </a:cubicBezTo>
                  <a:cubicBezTo>
                    <a:pt x="9613" y="10443"/>
                    <a:pt x="12186" y="8373"/>
                    <a:pt x="12206" y="5235"/>
                  </a:cubicBezTo>
                  <a:cubicBezTo>
                    <a:pt x="12206" y="2337"/>
                    <a:pt x="9869" y="1"/>
                    <a:pt x="7001" y="1"/>
                  </a:cubicBezTo>
                  <a:cubicBezTo>
                    <a:pt x="6989" y="1"/>
                    <a:pt x="6976" y="1"/>
                    <a:pt x="69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0"/>
            <p:cNvSpPr/>
            <p:nvPr/>
          </p:nvSpPr>
          <p:spPr>
            <a:xfrm>
              <a:off x="2187639" y="1593246"/>
              <a:ext cx="339940" cy="341242"/>
            </a:xfrm>
            <a:custGeom>
              <a:avLst/>
              <a:gdLst/>
              <a:ahLst/>
              <a:cxnLst/>
              <a:rect l="l" t="t" r="r" b="b"/>
              <a:pathLst>
                <a:path w="7956" h="7986" extrusionOk="0">
                  <a:moveTo>
                    <a:pt x="1" y="4555"/>
                  </a:moveTo>
                  <a:cubicBezTo>
                    <a:pt x="1" y="1509"/>
                    <a:pt x="3668" y="1"/>
                    <a:pt x="5826" y="2159"/>
                  </a:cubicBezTo>
                  <a:cubicBezTo>
                    <a:pt x="7956" y="4318"/>
                    <a:pt x="6418" y="7985"/>
                    <a:pt x="3402" y="7956"/>
                  </a:cubicBezTo>
                  <a:cubicBezTo>
                    <a:pt x="1509" y="7956"/>
                    <a:pt x="1" y="6418"/>
                    <a:pt x="1" y="45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0"/>
            <p:cNvSpPr/>
            <p:nvPr/>
          </p:nvSpPr>
          <p:spPr>
            <a:xfrm>
              <a:off x="2104232" y="2820226"/>
              <a:ext cx="480214" cy="212325"/>
            </a:xfrm>
            <a:custGeom>
              <a:avLst/>
              <a:gdLst/>
              <a:ahLst/>
              <a:cxnLst/>
              <a:rect l="l" t="t" r="r" b="b"/>
              <a:pathLst>
                <a:path w="11239" h="4969" extrusionOk="0">
                  <a:moveTo>
                    <a:pt x="770" y="0"/>
                  </a:moveTo>
                  <a:lnTo>
                    <a:pt x="1" y="4939"/>
                  </a:lnTo>
                  <a:lnTo>
                    <a:pt x="11238" y="4969"/>
                  </a:lnTo>
                  <a:lnTo>
                    <a:pt x="10499" y="0"/>
                  </a:lnTo>
                  <a:close/>
                </a:path>
              </a:pathLst>
            </a:custGeom>
            <a:solidFill>
              <a:srgbClr val="F75B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0"/>
            <p:cNvSpPr/>
            <p:nvPr/>
          </p:nvSpPr>
          <p:spPr>
            <a:xfrm>
              <a:off x="1880588" y="3123478"/>
              <a:ext cx="916120" cy="1167640"/>
            </a:xfrm>
            <a:custGeom>
              <a:avLst/>
              <a:gdLst/>
              <a:ahLst/>
              <a:cxnLst/>
              <a:rect l="l" t="t" r="r" b="b"/>
              <a:pathLst>
                <a:path w="21441" h="27326" extrusionOk="0">
                  <a:moveTo>
                    <a:pt x="6684" y="1"/>
                  </a:moveTo>
                  <a:lnTo>
                    <a:pt x="1" y="27326"/>
                  </a:lnTo>
                  <a:lnTo>
                    <a:pt x="21441" y="27296"/>
                  </a:lnTo>
                  <a:lnTo>
                    <a:pt x="1475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0"/>
            <p:cNvSpPr/>
            <p:nvPr/>
          </p:nvSpPr>
          <p:spPr>
            <a:xfrm>
              <a:off x="2104232" y="3123478"/>
              <a:ext cx="471370" cy="1167640"/>
            </a:xfrm>
            <a:custGeom>
              <a:avLst/>
              <a:gdLst/>
              <a:ahLst/>
              <a:cxnLst/>
              <a:rect l="l" t="t" r="r" b="b"/>
              <a:pathLst>
                <a:path w="11032" h="27326" extrusionOk="0">
                  <a:moveTo>
                    <a:pt x="3195" y="1"/>
                  </a:moveTo>
                  <a:lnTo>
                    <a:pt x="1" y="27326"/>
                  </a:lnTo>
                  <a:lnTo>
                    <a:pt x="11031" y="27296"/>
                  </a:lnTo>
                  <a:lnTo>
                    <a:pt x="76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0"/>
            <p:cNvSpPr/>
            <p:nvPr/>
          </p:nvSpPr>
          <p:spPr>
            <a:xfrm>
              <a:off x="2078979" y="3123478"/>
              <a:ext cx="507987" cy="583863"/>
            </a:xfrm>
            <a:custGeom>
              <a:avLst/>
              <a:gdLst/>
              <a:ahLst/>
              <a:cxnLst/>
              <a:rect l="l" t="t" r="r" b="b"/>
              <a:pathLst>
                <a:path w="11889" h="13664" extrusionOk="0">
                  <a:moveTo>
                    <a:pt x="3904" y="1"/>
                  </a:moveTo>
                  <a:cubicBezTo>
                    <a:pt x="3904" y="1"/>
                    <a:pt x="1" y="7394"/>
                    <a:pt x="6122" y="13663"/>
                  </a:cubicBezTo>
                  <a:cubicBezTo>
                    <a:pt x="6122" y="13663"/>
                    <a:pt x="11889" y="9198"/>
                    <a:pt x="8340" y="1"/>
                  </a:cubicBezTo>
                  <a:close/>
                </a:path>
              </a:pathLst>
            </a:custGeom>
            <a:solidFill>
              <a:srgbClr val="F75B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0"/>
            <p:cNvSpPr/>
            <p:nvPr/>
          </p:nvSpPr>
          <p:spPr>
            <a:xfrm>
              <a:off x="2166146" y="3123478"/>
              <a:ext cx="332377" cy="389270"/>
            </a:xfrm>
            <a:custGeom>
              <a:avLst/>
              <a:gdLst/>
              <a:ahLst/>
              <a:cxnLst/>
              <a:rect l="l" t="t" r="r" b="b"/>
              <a:pathLst>
                <a:path w="7779" h="9110" extrusionOk="0">
                  <a:moveTo>
                    <a:pt x="2485" y="1"/>
                  </a:moveTo>
                  <a:cubicBezTo>
                    <a:pt x="2485" y="1"/>
                    <a:pt x="1" y="5383"/>
                    <a:pt x="4171" y="9109"/>
                  </a:cubicBezTo>
                  <a:cubicBezTo>
                    <a:pt x="4171" y="9109"/>
                    <a:pt x="7779" y="6211"/>
                    <a:pt x="56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0"/>
            <p:cNvSpPr/>
            <p:nvPr/>
          </p:nvSpPr>
          <p:spPr>
            <a:xfrm>
              <a:off x="2230624" y="3123478"/>
              <a:ext cx="203468" cy="238861"/>
            </a:xfrm>
            <a:custGeom>
              <a:avLst/>
              <a:gdLst/>
              <a:ahLst/>
              <a:cxnLst/>
              <a:rect l="l" t="t" r="r" b="b"/>
              <a:pathLst>
                <a:path w="4762" h="5590" extrusionOk="0">
                  <a:moveTo>
                    <a:pt x="1508" y="1"/>
                  </a:moveTo>
                  <a:cubicBezTo>
                    <a:pt x="1508" y="1"/>
                    <a:pt x="0" y="3313"/>
                    <a:pt x="2543" y="5590"/>
                  </a:cubicBezTo>
                  <a:cubicBezTo>
                    <a:pt x="2543" y="5590"/>
                    <a:pt x="4761" y="3816"/>
                    <a:pt x="3460" y="1"/>
                  </a:cubicBezTo>
                  <a:close/>
                </a:path>
              </a:pathLst>
            </a:custGeom>
            <a:solidFill>
              <a:srgbClr val="F75B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0"/>
            <p:cNvSpPr/>
            <p:nvPr/>
          </p:nvSpPr>
          <p:spPr>
            <a:xfrm>
              <a:off x="2202081" y="720964"/>
              <a:ext cx="266100" cy="292200"/>
            </a:xfrm>
            <a:prstGeom prst="triangle">
              <a:avLst>
                <a:gd name="adj" fmla="val 458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2" name="Google Shape;552;p40"/>
          <p:cNvGrpSpPr/>
          <p:nvPr/>
        </p:nvGrpSpPr>
        <p:grpSpPr>
          <a:xfrm>
            <a:off x="3625116" y="1512533"/>
            <a:ext cx="660124" cy="624255"/>
            <a:chOff x="3230716" y="1420446"/>
            <a:chExt cx="660124" cy="624255"/>
          </a:xfrm>
        </p:grpSpPr>
        <p:sp>
          <p:nvSpPr>
            <p:cNvPr id="553" name="Google Shape;553;p40"/>
            <p:cNvSpPr/>
            <p:nvPr/>
          </p:nvSpPr>
          <p:spPr>
            <a:xfrm>
              <a:off x="3230716" y="1420446"/>
              <a:ext cx="660124" cy="624255"/>
            </a:xfrm>
            <a:custGeom>
              <a:avLst/>
              <a:gdLst/>
              <a:ahLst/>
              <a:cxnLst/>
              <a:rect l="l" t="t" r="r" b="b"/>
              <a:pathLst>
                <a:path w="17390" h="16444" extrusionOk="0">
                  <a:moveTo>
                    <a:pt x="1722" y="1"/>
                  </a:moveTo>
                  <a:cubicBezTo>
                    <a:pt x="771" y="1"/>
                    <a:pt x="1" y="788"/>
                    <a:pt x="1" y="1746"/>
                  </a:cubicBezTo>
                  <a:lnTo>
                    <a:pt x="1" y="14108"/>
                  </a:lnTo>
                  <a:cubicBezTo>
                    <a:pt x="1" y="15379"/>
                    <a:pt x="1036" y="16444"/>
                    <a:pt x="2337" y="16444"/>
                  </a:cubicBezTo>
                  <a:lnTo>
                    <a:pt x="15644" y="16444"/>
                  </a:lnTo>
                  <a:cubicBezTo>
                    <a:pt x="16620" y="16444"/>
                    <a:pt x="17389" y="15645"/>
                    <a:pt x="17389" y="14669"/>
                  </a:cubicBezTo>
                  <a:lnTo>
                    <a:pt x="17389" y="1746"/>
                  </a:lnTo>
                  <a:cubicBezTo>
                    <a:pt x="17389" y="770"/>
                    <a:pt x="16620" y="1"/>
                    <a:pt x="15644" y="1"/>
                  </a:cubicBezTo>
                  <a:lnTo>
                    <a:pt x="1775" y="1"/>
                  </a:lnTo>
                  <a:cubicBezTo>
                    <a:pt x="1757" y="1"/>
                    <a:pt x="1740" y="1"/>
                    <a:pt x="17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4" name="Google Shape;554;p40"/>
            <p:cNvGrpSpPr/>
            <p:nvPr/>
          </p:nvGrpSpPr>
          <p:grpSpPr>
            <a:xfrm>
              <a:off x="3436153" y="1541522"/>
              <a:ext cx="249271" cy="113799"/>
              <a:chOff x="3454675" y="1565425"/>
              <a:chExt cx="212200" cy="96875"/>
            </a:xfrm>
          </p:grpSpPr>
          <p:sp>
            <p:nvSpPr>
              <p:cNvPr id="555" name="Google Shape;555;p40"/>
              <p:cNvSpPr/>
              <p:nvPr/>
            </p:nvSpPr>
            <p:spPr>
              <a:xfrm>
                <a:off x="3454675" y="1565425"/>
                <a:ext cx="212200" cy="96875"/>
              </a:xfrm>
              <a:custGeom>
                <a:avLst/>
                <a:gdLst/>
                <a:ahLst/>
                <a:cxnLst/>
                <a:rect l="l" t="t" r="r" b="b"/>
                <a:pathLst>
                  <a:path w="8488" h="3875" fill="none" extrusionOk="0">
                    <a:moveTo>
                      <a:pt x="6950" y="1"/>
                    </a:moveTo>
                    <a:lnTo>
                      <a:pt x="8487" y="208"/>
                    </a:lnTo>
                    <a:lnTo>
                      <a:pt x="4111" y="3076"/>
                    </a:lnTo>
                    <a:lnTo>
                      <a:pt x="3283" y="1952"/>
                    </a:lnTo>
                    <a:lnTo>
                      <a:pt x="0" y="3875"/>
                    </a:lnTo>
                  </a:path>
                </a:pathLst>
              </a:custGeom>
              <a:noFill/>
              <a:ln w="133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40"/>
              <p:cNvSpPr/>
              <p:nvPr/>
            </p:nvSpPr>
            <p:spPr>
              <a:xfrm>
                <a:off x="3653550" y="1570600"/>
                <a:ext cx="13325" cy="37725"/>
              </a:xfrm>
              <a:custGeom>
                <a:avLst/>
                <a:gdLst/>
                <a:ahLst/>
                <a:cxnLst/>
                <a:rect l="l" t="t" r="r" b="b"/>
                <a:pathLst>
                  <a:path w="533" h="1509" fill="none" extrusionOk="0">
                    <a:moveTo>
                      <a:pt x="0" y="1509"/>
                    </a:moveTo>
                    <a:lnTo>
                      <a:pt x="532" y="1"/>
                    </a:lnTo>
                  </a:path>
                </a:pathLst>
              </a:custGeom>
              <a:noFill/>
              <a:ln w="133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7" name="Google Shape;557;p40"/>
            <p:cNvGrpSpPr/>
            <p:nvPr/>
          </p:nvGrpSpPr>
          <p:grpSpPr>
            <a:xfrm>
              <a:off x="3408069" y="1671426"/>
              <a:ext cx="308781" cy="221720"/>
              <a:chOff x="3408069" y="1671426"/>
              <a:chExt cx="308781" cy="221720"/>
            </a:xfrm>
          </p:grpSpPr>
          <p:sp>
            <p:nvSpPr>
              <p:cNvPr id="558" name="Google Shape;558;p40"/>
              <p:cNvSpPr/>
              <p:nvPr/>
            </p:nvSpPr>
            <p:spPr>
              <a:xfrm>
                <a:off x="3408069" y="1776335"/>
                <a:ext cx="58420" cy="116811"/>
              </a:xfrm>
              <a:custGeom>
                <a:avLst/>
                <a:gdLst/>
                <a:ahLst/>
                <a:cxnLst/>
                <a:rect l="l" t="t" r="r" b="b"/>
                <a:pathLst>
                  <a:path w="1539" h="3077" extrusionOk="0">
                    <a:moveTo>
                      <a:pt x="1" y="1"/>
                    </a:moveTo>
                    <a:lnTo>
                      <a:pt x="1" y="3076"/>
                    </a:lnTo>
                    <a:lnTo>
                      <a:pt x="1539" y="3076"/>
                    </a:lnTo>
                    <a:lnTo>
                      <a:pt x="153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40"/>
              <p:cNvSpPr/>
              <p:nvPr/>
            </p:nvSpPr>
            <p:spPr>
              <a:xfrm>
                <a:off x="3490787" y="1742662"/>
                <a:ext cx="58420" cy="150483"/>
              </a:xfrm>
              <a:custGeom>
                <a:avLst/>
                <a:gdLst/>
                <a:ahLst/>
                <a:cxnLst/>
                <a:rect l="l" t="t" r="r" b="b"/>
                <a:pathLst>
                  <a:path w="1539" h="3964" extrusionOk="0">
                    <a:moveTo>
                      <a:pt x="1" y="1"/>
                    </a:moveTo>
                    <a:lnTo>
                      <a:pt x="1" y="3963"/>
                    </a:lnTo>
                    <a:lnTo>
                      <a:pt x="1539" y="3963"/>
                    </a:lnTo>
                    <a:lnTo>
                      <a:pt x="153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40"/>
              <p:cNvSpPr/>
              <p:nvPr/>
            </p:nvSpPr>
            <p:spPr>
              <a:xfrm>
                <a:off x="3573506" y="1705611"/>
                <a:ext cx="59521" cy="187535"/>
              </a:xfrm>
              <a:custGeom>
                <a:avLst/>
                <a:gdLst/>
                <a:ahLst/>
                <a:cxnLst/>
                <a:rect l="l" t="t" r="r" b="b"/>
                <a:pathLst>
                  <a:path w="1568" h="4940" extrusionOk="0">
                    <a:moveTo>
                      <a:pt x="0" y="1"/>
                    </a:moveTo>
                    <a:lnTo>
                      <a:pt x="0" y="4939"/>
                    </a:lnTo>
                    <a:lnTo>
                      <a:pt x="1567" y="4939"/>
                    </a:lnTo>
                    <a:lnTo>
                      <a:pt x="156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40"/>
              <p:cNvSpPr/>
              <p:nvPr/>
            </p:nvSpPr>
            <p:spPr>
              <a:xfrm>
                <a:off x="3657325" y="1671426"/>
                <a:ext cx="59525" cy="221720"/>
              </a:xfrm>
              <a:custGeom>
                <a:avLst/>
                <a:gdLst/>
                <a:ahLst/>
                <a:cxnLst/>
                <a:rect l="l" t="t" r="r" b="b"/>
                <a:pathLst>
                  <a:path w="1568" h="4940" extrusionOk="0">
                    <a:moveTo>
                      <a:pt x="0" y="1"/>
                    </a:moveTo>
                    <a:lnTo>
                      <a:pt x="0" y="4939"/>
                    </a:lnTo>
                    <a:lnTo>
                      <a:pt x="1567" y="4939"/>
                    </a:lnTo>
                    <a:lnTo>
                      <a:pt x="156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9686" y="835369"/>
            <a:ext cx="6032807" cy="338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7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889" y="998258"/>
            <a:ext cx="5737928" cy="322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29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p60"/>
          <p:cNvSpPr/>
          <p:nvPr/>
        </p:nvSpPr>
        <p:spPr>
          <a:xfrm>
            <a:off x="4296150" y="1440550"/>
            <a:ext cx="4374600" cy="2256300"/>
          </a:xfrm>
          <a:prstGeom prst="roundRect">
            <a:avLst>
              <a:gd name="adj" fmla="val 1538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5" name="Google Shape;915;p60"/>
          <p:cNvSpPr txBox="1">
            <a:spLocks noGrp="1"/>
          </p:cNvSpPr>
          <p:nvPr>
            <p:ph type="title" idx="2"/>
          </p:nvPr>
        </p:nvSpPr>
        <p:spPr>
          <a:xfrm>
            <a:off x="722750" y="313934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dirty="0"/>
              <a:t>Warum programmieren lernen?</a:t>
            </a:r>
            <a:endParaRPr dirty="0"/>
          </a:p>
        </p:txBody>
      </p:sp>
      <p:sp>
        <p:nvSpPr>
          <p:cNvPr id="916" name="Google Shape;916;p60"/>
          <p:cNvSpPr txBox="1">
            <a:spLocks noGrp="1"/>
          </p:cNvSpPr>
          <p:nvPr>
            <p:ph type="subTitle" idx="1"/>
          </p:nvPr>
        </p:nvSpPr>
        <p:spPr>
          <a:xfrm>
            <a:off x="4567413" y="2095038"/>
            <a:ext cx="3520800" cy="13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de-CH" i="1" dirty="0"/>
              <a:t>«</a:t>
            </a:r>
            <a:r>
              <a:rPr lang="en" i="1" dirty="0"/>
              <a:t>Kauft euch kein neues Videospiel: Macht euch selbst eines. Ladet euch nicht die letz</a:t>
            </a:r>
            <a:r>
              <a:rPr lang="de-CH" i="1" dirty="0" err="1"/>
              <a:t>te</a:t>
            </a:r>
            <a:r>
              <a:rPr lang="de-CH" i="1" dirty="0"/>
              <a:t> App herunter: Entwickelt sie selbst. Benutzt nicht einfach euer Smartphone: Programmiert es!»</a:t>
            </a:r>
            <a:endParaRPr i="1" dirty="0"/>
          </a:p>
        </p:txBody>
      </p:sp>
      <p:grpSp>
        <p:nvGrpSpPr>
          <p:cNvPr id="917" name="Google Shape;917;p60"/>
          <p:cNvGrpSpPr/>
          <p:nvPr/>
        </p:nvGrpSpPr>
        <p:grpSpPr>
          <a:xfrm>
            <a:off x="713232" y="2265361"/>
            <a:ext cx="2537358" cy="2397863"/>
            <a:chOff x="1961475" y="1207450"/>
            <a:chExt cx="1624325" cy="1535025"/>
          </a:xfrm>
        </p:grpSpPr>
        <p:sp>
          <p:nvSpPr>
            <p:cNvPr id="918" name="Google Shape;918;p60"/>
            <p:cNvSpPr/>
            <p:nvPr/>
          </p:nvSpPr>
          <p:spPr>
            <a:xfrm>
              <a:off x="2780800" y="1844275"/>
              <a:ext cx="293325" cy="129725"/>
            </a:xfrm>
            <a:custGeom>
              <a:avLst/>
              <a:gdLst/>
              <a:ahLst/>
              <a:cxnLst/>
              <a:rect l="l" t="t" r="r" b="b"/>
              <a:pathLst>
                <a:path w="11733" h="5189" fill="none" extrusionOk="0">
                  <a:moveTo>
                    <a:pt x="0" y="0"/>
                  </a:moveTo>
                  <a:lnTo>
                    <a:pt x="11733" y="5189"/>
                  </a:lnTo>
                </a:path>
              </a:pathLst>
            </a:custGeom>
            <a:solidFill>
              <a:schemeClr val="dk2"/>
            </a:solidFill>
            <a:ln w="57350" cap="rnd" cmpd="sng">
              <a:solidFill>
                <a:srgbClr val="606060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60"/>
            <p:cNvSpPr/>
            <p:nvPr/>
          </p:nvSpPr>
          <p:spPr>
            <a:xfrm>
              <a:off x="2812075" y="1429075"/>
              <a:ext cx="510400" cy="336350"/>
            </a:xfrm>
            <a:custGeom>
              <a:avLst/>
              <a:gdLst/>
              <a:ahLst/>
              <a:cxnLst/>
              <a:rect l="l" t="t" r="r" b="b"/>
              <a:pathLst>
                <a:path w="20416" h="13454" fill="none" extrusionOk="0">
                  <a:moveTo>
                    <a:pt x="1" y="13454"/>
                  </a:moveTo>
                  <a:cubicBezTo>
                    <a:pt x="1" y="13454"/>
                    <a:pt x="13897" y="13062"/>
                    <a:pt x="20415" y="0"/>
                  </a:cubicBezTo>
                </a:path>
              </a:pathLst>
            </a:custGeom>
            <a:solidFill>
              <a:schemeClr val="dk2"/>
            </a:solidFill>
            <a:ln w="48875" cap="rnd" cmpd="sng">
              <a:solidFill>
                <a:srgbClr val="606060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60"/>
            <p:cNvSpPr/>
            <p:nvPr/>
          </p:nvSpPr>
          <p:spPr>
            <a:xfrm>
              <a:off x="3233150" y="1289600"/>
              <a:ext cx="149275" cy="233350"/>
            </a:xfrm>
            <a:custGeom>
              <a:avLst/>
              <a:gdLst/>
              <a:ahLst/>
              <a:cxnLst/>
              <a:rect l="l" t="t" r="r" b="b"/>
              <a:pathLst>
                <a:path w="5971" h="9334" extrusionOk="0">
                  <a:moveTo>
                    <a:pt x="3364" y="0"/>
                  </a:moveTo>
                  <a:lnTo>
                    <a:pt x="0" y="7587"/>
                  </a:lnTo>
                  <a:lnTo>
                    <a:pt x="3937" y="9334"/>
                  </a:lnTo>
                  <a:lnTo>
                    <a:pt x="5971" y="417"/>
                  </a:lnTo>
                  <a:lnTo>
                    <a:pt x="33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60"/>
            <p:cNvSpPr/>
            <p:nvPr/>
          </p:nvSpPr>
          <p:spPr>
            <a:xfrm>
              <a:off x="3353725" y="1218550"/>
              <a:ext cx="81500" cy="97125"/>
            </a:xfrm>
            <a:custGeom>
              <a:avLst/>
              <a:gdLst/>
              <a:ahLst/>
              <a:cxnLst/>
              <a:rect l="l" t="t" r="r" b="b"/>
              <a:pathLst>
                <a:path w="3260" h="3885" extrusionOk="0">
                  <a:moveTo>
                    <a:pt x="1330" y="0"/>
                  </a:moveTo>
                  <a:cubicBezTo>
                    <a:pt x="1330" y="0"/>
                    <a:pt x="2373" y="2190"/>
                    <a:pt x="105" y="3337"/>
                  </a:cubicBezTo>
                  <a:lnTo>
                    <a:pt x="1" y="3885"/>
                  </a:lnTo>
                  <a:cubicBezTo>
                    <a:pt x="1" y="3885"/>
                    <a:pt x="3260" y="2868"/>
                    <a:pt x="2895" y="26"/>
                  </a:cubicBezTo>
                  <a:lnTo>
                    <a:pt x="13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60"/>
            <p:cNvSpPr/>
            <p:nvPr/>
          </p:nvSpPr>
          <p:spPr>
            <a:xfrm>
              <a:off x="3356975" y="1316975"/>
              <a:ext cx="111500" cy="52875"/>
            </a:xfrm>
            <a:custGeom>
              <a:avLst/>
              <a:gdLst/>
              <a:ahLst/>
              <a:cxnLst/>
              <a:rect l="l" t="t" r="r" b="b"/>
              <a:pathLst>
                <a:path w="4460" h="2115" extrusionOk="0">
                  <a:moveTo>
                    <a:pt x="574" y="0"/>
                  </a:moveTo>
                  <a:lnTo>
                    <a:pt x="1" y="52"/>
                  </a:lnTo>
                  <a:cubicBezTo>
                    <a:pt x="1" y="52"/>
                    <a:pt x="1283" y="2114"/>
                    <a:pt x="3282" y="2114"/>
                  </a:cubicBezTo>
                  <a:cubicBezTo>
                    <a:pt x="3651" y="2114"/>
                    <a:pt x="4045" y="2044"/>
                    <a:pt x="4459" y="1877"/>
                  </a:cubicBezTo>
                  <a:lnTo>
                    <a:pt x="4094" y="339"/>
                  </a:lnTo>
                  <a:cubicBezTo>
                    <a:pt x="4094" y="339"/>
                    <a:pt x="3379" y="944"/>
                    <a:pt x="2436" y="944"/>
                  </a:cubicBezTo>
                  <a:cubicBezTo>
                    <a:pt x="1863" y="944"/>
                    <a:pt x="1206" y="720"/>
                    <a:pt x="5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60"/>
            <p:cNvSpPr/>
            <p:nvPr/>
          </p:nvSpPr>
          <p:spPr>
            <a:xfrm>
              <a:off x="3358300" y="1263525"/>
              <a:ext cx="117350" cy="62000"/>
            </a:xfrm>
            <a:custGeom>
              <a:avLst/>
              <a:gdLst/>
              <a:ahLst/>
              <a:cxnLst/>
              <a:rect l="l" t="t" r="r" b="b"/>
              <a:pathLst>
                <a:path w="4694" h="2480" extrusionOk="0">
                  <a:moveTo>
                    <a:pt x="3520" y="0"/>
                  </a:moveTo>
                  <a:cubicBezTo>
                    <a:pt x="3520" y="0"/>
                    <a:pt x="3033" y="1827"/>
                    <a:pt x="1234" y="1827"/>
                  </a:cubicBezTo>
                  <a:cubicBezTo>
                    <a:pt x="995" y="1827"/>
                    <a:pt x="732" y="1795"/>
                    <a:pt x="443" y="1721"/>
                  </a:cubicBezTo>
                  <a:lnTo>
                    <a:pt x="0" y="2112"/>
                  </a:lnTo>
                  <a:cubicBezTo>
                    <a:pt x="0" y="2112"/>
                    <a:pt x="865" y="2480"/>
                    <a:pt x="1913" y="2480"/>
                  </a:cubicBezTo>
                  <a:cubicBezTo>
                    <a:pt x="2858" y="2480"/>
                    <a:pt x="3951" y="2181"/>
                    <a:pt x="4693" y="1043"/>
                  </a:cubicBezTo>
                  <a:lnTo>
                    <a:pt x="35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60"/>
            <p:cNvSpPr/>
            <p:nvPr/>
          </p:nvSpPr>
          <p:spPr>
            <a:xfrm>
              <a:off x="3251400" y="1207450"/>
              <a:ext cx="80200" cy="101075"/>
            </a:xfrm>
            <a:custGeom>
              <a:avLst/>
              <a:gdLst/>
              <a:ahLst/>
              <a:cxnLst/>
              <a:rect l="l" t="t" r="r" b="b"/>
              <a:pathLst>
                <a:path w="3208" h="4043" extrusionOk="0">
                  <a:moveTo>
                    <a:pt x="1799" y="1"/>
                  </a:moveTo>
                  <a:cubicBezTo>
                    <a:pt x="1799" y="1"/>
                    <a:pt x="0" y="2634"/>
                    <a:pt x="2373" y="4042"/>
                  </a:cubicBezTo>
                  <a:lnTo>
                    <a:pt x="3181" y="3521"/>
                  </a:lnTo>
                  <a:cubicBezTo>
                    <a:pt x="3181" y="3521"/>
                    <a:pt x="1721" y="3234"/>
                    <a:pt x="3207" y="705"/>
                  </a:cubicBezTo>
                  <a:lnTo>
                    <a:pt x="17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60"/>
            <p:cNvSpPr/>
            <p:nvPr/>
          </p:nvSpPr>
          <p:spPr>
            <a:xfrm>
              <a:off x="1961475" y="1653300"/>
              <a:ext cx="471275" cy="509075"/>
            </a:xfrm>
            <a:custGeom>
              <a:avLst/>
              <a:gdLst/>
              <a:ahLst/>
              <a:cxnLst/>
              <a:rect l="l" t="t" r="r" b="b"/>
              <a:pathLst>
                <a:path w="18851" h="20363" fill="none" extrusionOk="0">
                  <a:moveTo>
                    <a:pt x="18851" y="4015"/>
                  </a:moveTo>
                  <a:cubicBezTo>
                    <a:pt x="18851" y="4015"/>
                    <a:pt x="1" y="0"/>
                    <a:pt x="9830" y="20362"/>
                  </a:cubicBezTo>
                </a:path>
              </a:pathLst>
            </a:custGeom>
            <a:solidFill>
              <a:schemeClr val="dk2"/>
            </a:solidFill>
            <a:ln w="48875" cap="rnd" cmpd="sng">
              <a:solidFill>
                <a:schemeClr val="dk2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60"/>
            <p:cNvSpPr/>
            <p:nvPr/>
          </p:nvSpPr>
          <p:spPr>
            <a:xfrm>
              <a:off x="2421000" y="1835800"/>
              <a:ext cx="56725" cy="887775"/>
            </a:xfrm>
            <a:custGeom>
              <a:avLst/>
              <a:gdLst/>
              <a:ahLst/>
              <a:cxnLst/>
              <a:rect l="l" t="t" r="r" b="b"/>
              <a:pathLst>
                <a:path w="2269" h="35511" extrusionOk="0">
                  <a:moveTo>
                    <a:pt x="1122" y="0"/>
                  </a:moveTo>
                  <a:cubicBezTo>
                    <a:pt x="496" y="0"/>
                    <a:pt x="0" y="496"/>
                    <a:pt x="0" y="1121"/>
                  </a:cubicBezTo>
                  <a:lnTo>
                    <a:pt x="0" y="34389"/>
                  </a:lnTo>
                  <a:cubicBezTo>
                    <a:pt x="0" y="35015"/>
                    <a:pt x="496" y="35510"/>
                    <a:pt x="1122" y="35510"/>
                  </a:cubicBezTo>
                  <a:lnTo>
                    <a:pt x="1148" y="35510"/>
                  </a:lnTo>
                  <a:cubicBezTo>
                    <a:pt x="1773" y="35510"/>
                    <a:pt x="2269" y="35015"/>
                    <a:pt x="2269" y="34389"/>
                  </a:cubicBezTo>
                  <a:lnTo>
                    <a:pt x="2269" y="1121"/>
                  </a:lnTo>
                  <a:cubicBezTo>
                    <a:pt x="2269" y="496"/>
                    <a:pt x="1773" y="0"/>
                    <a:pt x="11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60"/>
            <p:cNvSpPr/>
            <p:nvPr/>
          </p:nvSpPr>
          <p:spPr>
            <a:xfrm>
              <a:off x="2310200" y="2169525"/>
              <a:ext cx="211850" cy="572950"/>
            </a:xfrm>
            <a:custGeom>
              <a:avLst/>
              <a:gdLst/>
              <a:ahLst/>
              <a:cxnLst/>
              <a:rect l="l" t="t" r="r" b="b"/>
              <a:pathLst>
                <a:path w="8474" h="22918" extrusionOk="0">
                  <a:moveTo>
                    <a:pt x="4432" y="0"/>
                  </a:moveTo>
                  <a:lnTo>
                    <a:pt x="1591" y="20597"/>
                  </a:lnTo>
                  <a:lnTo>
                    <a:pt x="0" y="22917"/>
                  </a:lnTo>
                  <a:lnTo>
                    <a:pt x="8474" y="22917"/>
                  </a:lnTo>
                  <a:lnTo>
                    <a:pt x="67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60"/>
            <p:cNvSpPr/>
            <p:nvPr/>
          </p:nvSpPr>
          <p:spPr>
            <a:xfrm>
              <a:off x="2409925" y="2130550"/>
              <a:ext cx="91925" cy="78750"/>
            </a:xfrm>
            <a:custGeom>
              <a:avLst/>
              <a:gdLst/>
              <a:ahLst/>
              <a:cxnLst/>
              <a:rect l="l" t="t" r="r" b="b"/>
              <a:pathLst>
                <a:path w="3677" h="3150" extrusionOk="0">
                  <a:moveTo>
                    <a:pt x="1583" y="0"/>
                  </a:moveTo>
                  <a:cubicBezTo>
                    <a:pt x="775" y="0"/>
                    <a:pt x="0" y="625"/>
                    <a:pt x="0" y="1559"/>
                  </a:cubicBezTo>
                  <a:cubicBezTo>
                    <a:pt x="0" y="2446"/>
                    <a:pt x="704" y="3149"/>
                    <a:pt x="1565" y="3149"/>
                  </a:cubicBezTo>
                  <a:cubicBezTo>
                    <a:pt x="2972" y="3149"/>
                    <a:pt x="3676" y="1455"/>
                    <a:pt x="2686" y="464"/>
                  </a:cubicBezTo>
                  <a:cubicBezTo>
                    <a:pt x="2365" y="143"/>
                    <a:pt x="1970" y="0"/>
                    <a:pt x="15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60"/>
            <p:cNvSpPr/>
            <p:nvPr/>
          </p:nvSpPr>
          <p:spPr>
            <a:xfrm>
              <a:off x="2108775" y="2071750"/>
              <a:ext cx="184500" cy="230100"/>
            </a:xfrm>
            <a:custGeom>
              <a:avLst/>
              <a:gdLst/>
              <a:ahLst/>
              <a:cxnLst/>
              <a:rect l="l" t="t" r="r" b="b"/>
              <a:pathLst>
                <a:path w="7380" h="9204" extrusionOk="0">
                  <a:moveTo>
                    <a:pt x="3912" y="0"/>
                  </a:moveTo>
                  <a:lnTo>
                    <a:pt x="1" y="1773"/>
                  </a:lnTo>
                  <a:lnTo>
                    <a:pt x="5346" y="9204"/>
                  </a:lnTo>
                  <a:lnTo>
                    <a:pt x="7379" y="7509"/>
                  </a:lnTo>
                  <a:lnTo>
                    <a:pt x="39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60"/>
            <p:cNvSpPr/>
            <p:nvPr/>
          </p:nvSpPr>
          <p:spPr>
            <a:xfrm>
              <a:off x="2215025" y="2269900"/>
              <a:ext cx="85425" cy="118000"/>
            </a:xfrm>
            <a:custGeom>
              <a:avLst/>
              <a:gdLst/>
              <a:ahLst/>
              <a:cxnLst/>
              <a:rect l="l" t="t" r="r" b="b"/>
              <a:pathLst>
                <a:path w="3417" h="4720" extrusionOk="0">
                  <a:moveTo>
                    <a:pt x="1382" y="0"/>
                  </a:moveTo>
                  <a:lnTo>
                    <a:pt x="1382" y="0"/>
                  </a:lnTo>
                  <a:cubicBezTo>
                    <a:pt x="1382" y="0"/>
                    <a:pt x="1" y="3103"/>
                    <a:pt x="2347" y="4719"/>
                  </a:cubicBezTo>
                  <a:lnTo>
                    <a:pt x="3416" y="3546"/>
                  </a:lnTo>
                  <a:cubicBezTo>
                    <a:pt x="3416" y="3546"/>
                    <a:pt x="1096" y="2894"/>
                    <a:pt x="1747" y="443"/>
                  </a:cubicBezTo>
                  <a:lnTo>
                    <a:pt x="13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60"/>
            <p:cNvSpPr/>
            <p:nvPr/>
          </p:nvSpPr>
          <p:spPr>
            <a:xfrm>
              <a:off x="2137475" y="2269400"/>
              <a:ext cx="108225" cy="73525"/>
            </a:xfrm>
            <a:custGeom>
              <a:avLst/>
              <a:gdLst/>
              <a:ahLst/>
              <a:cxnLst/>
              <a:rect l="l" t="t" r="r" b="b"/>
              <a:pathLst>
                <a:path w="4329" h="2941" extrusionOk="0">
                  <a:moveTo>
                    <a:pt x="3630" y="1"/>
                  </a:moveTo>
                  <a:cubicBezTo>
                    <a:pt x="2591" y="1"/>
                    <a:pt x="687" y="279"/>
                    <a:pt x="0" y="2210"/>
                  </a:cubicBezTo>
                  <a:lnTo>
                    <a:pt x="1382" y="2940"/>
                  </a:lnTo>
                  <a:cubicBezTo>
                    <a:pt x="1382" y="2940"/>
                    <a:pt x="1459" y="515"/>
                    <a:pt x="3949" y="515"/>
                  </a:cubicBezTo>
                  <a:cubicBezTo>
                    <a:pt x="3962" y="515"/>
                    <a:pt x="3976" y="515"/>
                    <a:pt x="3989" y="516"/>
                  </a:cubicBezTo>
                  <a:lnTo>
                    <a:pt x="4328" y="46"/>
                  </a:lnTo>
                  <a:cubicBezTo>
                    <a:pt x="4328" y="46"/>
                    <a:pt x="4050" y="1"/>
                    <a:pt x="36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60"/>
            <p:cNvSpPr/>
            <p:nvPr/>
          </p:nvSpPr>
          <p:spPr>
            <a:xfrm>
              <a:off x="2169400" y="2272500"/>
              <a:ext cx="76950" cy="106275"/>
            </a:xfrm>
            <a:custGeom>
              <a:avLst/>
              <a:gdLst/>
              <a:ahLst/>
              <a:cxnLst/>
              <a:rect l="l" t="t" r="r" b="b"/>
              <a:pathLst>
                <a:path w="3078" h="4251" extrusionOk="0">
                  <a:moveTo>
                    <a:pt x="3077" y="0"/>
                  </a:moveTo>
                  <a:cubicBezTo>
                    <a:pt x="3077" y="1"/>
                    <a:pt x="1" y="1487"/>
                    <a:pt x="757" y="4250"/>
                  </a:cubicBezTo>
                  <a:lnTo>
                    <a:pt x="2321" y="4042"/>
                  </a:lnTo>
                  <a:cubicBezTo>
                    <a:pt x="2321" y="4042"/>
                    <a:pt x="965" y="2008"/>
                    <a:pt x="3051" y="574"/>
                  </a:cubicBezTo>
                  <a:lnTo>
                    <a:pt x="30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60"/>
            <p:cNvSpPr/>
            <p:nvPr/>
          </p:nvSpPr>
          <p:spPr>
            <a:xfrm>
              <a:off x="2265875" y="2225275"/>
              <a:ext cx="100400" cy="62900"/>
            </a:xfrm>
            <a:custGeom>
              <a:avLst/>
              <a:gdLst/>
              <a:ahLst/>
              <a:cxnLst/>
              <a:rect l="l" t="t" r="r" b="b"/>
              <a:pathLst>
                <a:path w="4016" h="2516" extrusionOk="0">
                  <a:moveTo>
                    <a:pt x="1566" y="1"/>
                  </a:moveTo>
                  <a:cubicBezTo>
                    <a:pt x="1078" y="1"/>
                    <a:pt x="546" y="173"/>
                    <a:pt x="0" y="638"/>
                  </a:cubicBezTo>
                  <a:lnTo>
                    <a:pt x="235" y="1577"/>
                  </a:lnTo>
                  <a:cubicBezTo>
                    <a:pt x="235" y="1577"/>
                    <a:pt x="453" y="1200"/>
                    <a:pt x="951" y="1200"/>
                  </a:cubicBezTo>
                  <a:cubicBezTo>
                    <a:pt x="1379" y="1200"/>
                    <a:pt x="2014" y="1478"/>
                    <a:pt x="2894" y="2515"/>
                  </a:cubicBezTo>
                  <a:lnTo>
                    <a:pt x="4015" y="1420"/>
                  </a:lnTo>
                  <a:cubicBezTo>
                    <a:pt x="4015" y="1420"/>
                    <a:pt x="2969" y="1"/>
                    <a:pt x="15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60"/>
            <p:cNvSpPr/>
            <p:nvPr/>
          </p:nvSpPr>
          <p:spPr>
            <a:xfrm>
              <a:off x="3058450" y="1951175"/>
              <a:ext cx="527350" cy="471250"/>
            </a:xfrm>
            <a:custGeom>
              <a:avLst/>
              <a:gdLst/>
              <a:ahLst/>
              <a:cxnLst/>
              <a:rect l="l" t="t" r="r" b="b"/>
              <a:pathLst>
                <a:path w="21094" h="18850" extrusionOk="0">
                  <a:moveTo>
                    <a:pt x="1591" y="0"/>
                  </a:moveTo>
                  <a:lnTo>
                    <a:pt x="1" y="1616"/>
                  </a:lnTo>
                  <a:lnTo>
                    <a:pt x="15175" y="18850"/>
                  </a:lnTo>
                  <a:lnTo>
                    <a:pt x="21093" y="12775"/>
                  </a:lnTo>
                  <a:lnTo>
                    <a:pt x="18330" y="12332"/>
                  </a:lnTo>
                  <a:lnTo>
                    <a:pt x="15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60"/>
            <p:cNvSpPr/>
            <p:nvPr/>
          </p:nvSpPr>
          <p:spPr>
            <a:xfrm>
              <a:off x="3026025" y="1934825"/>
              <a:ext cx="92425" cy="78700"/>
            </a:xfrm>
            <a:custGeom>
              <a:avLst/>
              <a:gdLst/>
              <a:ahLst/>
              <a:cxnLst/>
              <a:rect l="l" t="t" r="r" b="b"/>
              <a:pathLst>
                <a:path w="3697" h="3148" extrusionOk="0">
                  <a:moveTo>
                    <a:pt x="1906" y="0"/>
                  </a:moveTo>
                  <a:cubicBezTo>
                    <a:pt x="839" y="0"/>
                    <a:pt x="0" y="1128"/>
                    <a:pt x="490" y="2218"/>
                  </a:cubicBezTo>
                  <a:cubicBezTo>
                    <a:pt x="757" y="2841"/>
                    <a:pt x="1333" y="3148"/>
                    <a:pt x="1911" y="3148"/>
                  </a:cubicBezTo>
                  <a:cubicBezTo>
                    <a:pt x="2520" y="3148"/>
                    <a:pt x="3130" y="2808"/>
                    <a:pt x="3384" y="2140"/>
                  </a:cubicBezTo>
                  <a:cubicBezTo>
                    <a:pt x="3697" y="1332"/>
                    <a:pt x="3279" y="419"/>
                    <a:pt x="2471" y="107"/>
                  </a:cubicBezTo>
                  <a:cubicBezTo>
                    <a:pt x="2280" y="34"/>
                    <a:pt x="2090" y="0"/>
                    <a:pt x="19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60"/>
            <p:cNvSpPr/>
            <p:nvPr/>
          </p:nvSpPr>
          <p:spPr>
            <a:xfrm>
              <a:off x="2567650" y="1370400"/>
              <a:ext cx="92575" cy="479750"/>
            </a:xfrm>
            <a:custGeom>
              <a:avLst/>
              <a:gdLst/>
              <a:ahLst/>
              <a:cxnLst/>
              <a:rect l="l" t="t" r="r" b="b"/>
              <a:pathLst>
                <a:path w="3703" h="19190" extrusionOk="0">
                  <a:moveTo>
                    <a:pt x="1" y="1"/>
                  </a:moveTo>
                  <a:lnTo>
                    <a:pt x="1" y="19190"/>
                  </a:lnTo>
                  <a:lnTo>
                    <a:pt x="3703" y="19190"/>
                  </a:lnTo>
                  <a:lnTo>
                    <a:pt x="370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60"/>
            <p:cNvSpPr/>
            <p:nvPr/>
          </p:nvSpPr>
          <p:spPr>
            <a:xfrm>
              <a:off x="2379275" y="1703475"/>
              <a:ext cx="468675" cy="182525"/>
            </a:xfrm>
            <a:custGeom>
              <a:avLst/>
              <a:gdLst/>
              <a:ahLst/>
              <a:cxnLst/>
              <a:rect l="l" t="t" r="r" b="b"/>
              <a:pathLst>
                <a:path w="18747" h="7301" extrusionOk="0">
                  <a:moveTo>
                    <a:pt x="3604" y="0"/>
                  </a:moveTo>
                  <a:cubicBezTo>
                    <a:pt x="1618" y="0"/>
                    <a:pt x="1" y="1633"/>
                    <a:pt x="1" y="3651"/>
                  </a:cubicBezTo>
                  <a:cubicBezTo>
                    <a:pt x="1" y="5658"/>
                    <a:pt x="1643" y="7301"/>
                    <a:pt x="3651" y="7301"/>
                  </a:cubicBezTo>
                  <a:lnTo>
                    <a:pt x="15097" y="7301"/>
                  </a:lnTo>
                  <a:cubicBezTo>
                    <a:pt x="17104" y="7275"/>
                    <a:pt x="18747" y="5658"/>
                    <a:pt x="18747" y="3651"/>
                  </a:cubicBezTo>
                  <a:cubicBezTo>
                    <a:pt x="18747" y="1633"/>
                    <a:pt x="17130" y="0"/>
                    <a:pt x="15144" y="0"/>
                  </a:cubicBezTo>
                  <a:cubicBezTo>
                    <a:pt x="15128" y="0"/>
                    <a:pt x="15112" y="0"/>
                    <a:pt x="15097" y="1"/>
                  </a:cubicBezTo>
                  <a:lnTo>
                    <a:pt x="3651" y="1"/>
                  </a:lnTo>
                  <a:cubicBezTo>
                    <a:pt x="3635" y="0"/>
                    <a:pt x="3619" y="0"/>
                    <a:pt x="36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60"/>
            <p:cNvSpPr/>
            <p:nvPr/>
          </p:nvSpPr>
          <p:spPr>
            <a:xfrm>
              <a:off x="2265225" y="1283725"/>
              <a:ext cx="749600" cy="365675"/>
            </a:xfrm>
            <a:custGeom>
              <a:avLst/>
              <a:gdLst/>
              <a:ahLst/>
              <a:cxnLst/>
              <a:rect l="l" t="t" r="r" b="b"/>
              <a:pathLst>
                <a:path w="29984" h="14627" extrusionOk="0">
                  <a:moveTo>
                    <a:pt x="0" y="0"/>
                  </a:moveTo>
                  <a:lnTo>
                    <a:pt x="1173" y="11472"/>
                  </a:lnTo>
                  <a:lnTo>
                    <a:pt x="25968" y="14627"/>
                  </a:lnTo>
                  <a:lnTo>
                    <a:pt x="29983" y="38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60"/>
            <p:cNvSpPr/>
            <p:nvPr/>
          </p:nvSpPr>
          <p:spPr>
            <a:xfrm>
              <a:off x="2376825" y="1362550"/>
              <a:ext cx="166725" cy="140850"/>
            </a:xfrm>
            <a:custGeom>
              <a:avLst/>
              <a:gdLst/>
              <a:ahLst/>
              <a:cxnLst/>
              <a:rect l="l" t="t" r="r" b="b"/>
              <a:pathLst>
                <a:path w="6669" h="5634" extrusionOk="0">
                  <a:moveTo>
                    <a:pt x="3633" y="1"/>
                  </a:moveTo>
                  <a:cubicBezTo>
                    <a:pt x="1365" y="1"/>
                    <a:pt x="1" y="2666"/>
                    <a:pt x="1455" y="4539"/>
                  </a:cubicBezTo>
                  <a:cubicBezTo>
                    <a:pt x="2039" y="5291"/>
                    <a:pt x="2856" y="5634"/>
                    <a:pt x="3662" y="5634"/>
                  </a:cubicBezTo>
                  <a:cubicBezTo>
                    <a:pt x="4979" y="5634"/>
                    <a:pt x="6266" y="4719"/>
                    <a:pt x="6460" y="3183"/>
                  </a:cubicBezTo>
                  <a:cubicBezTo>
                    <a:pt x="6669" y="1619"/>
                    <a:pt x="5574" y="211"/>
                    <a:pt x="4036" y="28"/>
                  </a:cubicBezTo>
                  <a:cubicBezTo>
                    <a:pt x="3899" y="10"/>
                    <a:pt x="3764" y="1"/>
                    <a:pt x="363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60"/>
            <p:cNvSpPr/>
            <p:nvPr/>
          </p:nvSpPr>
          <p:spPr>
            <a:xfrm>
              <a:off x="2397700" y="1378450"/>
              <a:ext cx="128925" cy="108975"/>
            </a:xfrm>
            <a:custGeom>
              <a:avLst/>
              <a:gdLst/>
              <a:ahLst/>
              <a:cxnLst/>
              <a:rect l="l" t="t" r="r" b="b"/>
              <a:pathLst>
                <a:path w="5157" h="4359" extrusionOk="0">
                  <a:moveTo>
                    <a:pt x="2839" y="0"/>
                  </a:moveTo>
                  <a:cubicBezTo>
                    <a:pt x="1074" y="0"/>
                    <a:pt x="0" y="2050"/>
                    <a:pt x="1115" y="3512"/>
                  </a:cubicBezTo>
                  <a:cubicBezTo>
                    <a:pt x="1568" y="4093"/>
                    <a:pt x="2197" y="4358"/>
                    <a:pt x="2818" y="4358"/>
                  </a:cubicBezTo>
                  <a:cubicBezTo>
                    <a:pt x="3839" y="4358"/>
                    <a:pt x="4838" y="3642"/>
                    <a:pt x="5000" y="2443"/>
                  </a:cubicBezTo>
                  <a:cubicBezTo>
                    <a:pt x="5156" y="1269"/>
                    <a:pt x="4296" y="174"/>
                    <a:pt x="3122" y="18"/>
                  </a:cubicBezTo>
                  <a:cubicBezTo>
                    <a:pt x="3026" y="6"/>
                    <a:pt x="2931" y="0"/>
                    <a:pt x="28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60"/>
            <p:cNvSpPr/>
            <p:nvPr/>
          </p:nvSpPr>
          <p:spPr>
            <a:xfrm>
              <a:off x="2471175" y="1389075"/>
              <a:ext cx="35875" cy="26425"/>
            </a:xfrm>
            <a:custGeom>
              <a:avLst/>
              <a:gdLst/>
              <a:ahLst/>
              <a:cxnLst/>
              <a:rect l="l" t="t" r="r" b="b"/>
              <a:pathLst>
                <a:path w="1435" h="1057" extrusionOk="0">
                  <a:moveTo>
                    <a:pt x="362" y="0"/>
                  </a:moveTo>
                  <a:cubicBezTo>
                    <a:pt x="262" y="0"/>
                    <a:pt x="180" y="30"/>
                    <a:pt x="131" y="88"/>
                  </a:cubicBezTo>
                  <a:cubicBezTo>
                    <a:pt x="1" y="245"/>
                    <a:pt x="183" y="584"/>
                    <a:pt x="496" y="818"/>
                  </a:cubicBezTo>
                  <a:cubicBezTo>
                    <a:pt x="698" y="970"/>
                    <a:pt x="922" y="1056"/>
                    <a:pt x="1090" y="1056"/>
                  </a:cubicBezTo>
                  <a:cubicBezTo>
                    <a:pt x="1183" y="1056"/>
                    <a:pt x="1258" y="1030"/>
                    <a:pt x="1305" y="975"/>
                  </a:cubicBezTo>
                  <a:cubicBezTo>
                    <a:pt x="1435" y="818"/>
                    <a:pt x="1252" y="479"/>
                    <a:pt x="940" y="245"/>
                  </a:cubicBezTo>
                  <a:cubicBezTo>
                    <a:pt x="744" y="82"/>
                    <a:pt x="528" y="0"/>
                    <a:pt x="36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60"/>
            <p:cNvSpPr/>
            <p:nvPr/>
          </p:nvSpPr>
          <p:spPr>
            <a:xfrm>
              <a:off x="2411225" y="1413425"/>
              <a:ext cx="112125" cy="74025"/>
            </a:xfrm>
            <a:custGeom>
              <a:avLst/>
              <a:gdLst/>
              <a:ahLst/>
              <a:cxnLst/>
              <a:rect l="l" t="t" r="r" b="b"/>
              <a:pathLst>
                <a:path w="4485" h="2961" extrusionOk="0">
                  <a:moveTo>
                    <a:pt x="261" y="1"/>
                  </a:moveTo>
                  <a:cubicBezTo>
                    <a:pt x="209" y="157"/>
                    <a:pt x="157" y="340"/>
                    <a:pt x="131" y="496"/>
                  </a:cubicBezTo>
                  <a:cubicBezTo>
                    <a:pt x="0" y="1695"/>
                    <a:pt x="835" y="2790"/>
                    <a:pt x="2034" y="2947"/>
                  </a:cubicBezTo>
                  <a:cubicBezTo>
                    <a:pt x="2115" y="2956"/>
                    <a:pt x="2196" y="2960"/>
                    <a:pt x="2276" y="2960"/>
                  </a:cubicBezTo>
                  <a:cubicBezTo>
                    <a:pt x="3354" y="2960"/>
                    <a:pt x="4313" y="2160"/>
                    <a:pt x="4459" y="1044"/>
                  </a:cubicBezTo>
                  <a:cubicBezTo>
                    <a:pt x="4485" y="887"/>
                    <a:pt x="4485" y="705"/>
                    <a:pt x="4459" y="522"/>
                  </a:cubicBezTo>
                  <a:cubicBezTo>
                    <a:pt x="4128" y="1372"/>
                    <a:pt x="3328" y="1922"/>
                    <a:pt x="2444" y="1922"/>
                  </a:cubicBezTo>
                  <a:cubicBezTo>
                    <a:pt x="2352" y="1922"/>
                    <a:pt x="2258" y="1916"/>
                    <a:pt x="2164" y="1904"/>
                  </a:cubicBezTo>
                  <a:cubicBezTo>
                    <a:pt x="1174" y="1774"/>
                    <a:pt x="391" y="991"/>
                    <a:pt x="261" y="1"/>
                  </a:cubicBezTo>
                  <a:close/>
                </a:path>
              </a:pathLst>
            </a:custGeom>
            <a:solidFill>
              <a:srgbClr val="633BB9">
                <a:alpha val="43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60"/>
            <p:cNvSpPr/>
            <p:nvPr/>
          </p:nvSpPr>
          <p:spPr>
            <a:xfrm>
              <a:off x="2708450" y="1402250"/>
              <a:ext cx="144725" cy="141000"/>
            </a:xfrm>
            <a:custGeom>
              <a:avLst/>
              <a:gdLst/>
              <a:ahLst/>
              <a:cxnLst/>
              <a:rect l="l" t="t" r="r" b="b"/>
              <a:pathLst>
                <a:path w="5789" h="5640" extrusionOk="0">
                  <a:moveTo>
                    <a:pt x="2882" y="1"/>
                  </a:moveTo>
                  <a:cubicBezTo>
                    <a:pt x="2834" y="1"/>
                    <a:pt x="2786" y="2"/>
                    <a:pt x="2738" y="4"/>
                  </a:cubicBezTo>
                  <a:cubicBezTo>
                    <a:pt x="1173" y="83"/>
                    <a:pt x="0" y="1386"/>
                    <a:pt x="78" y="2951"/>
                  </a:cubicBezTo>
                  <a:cubicBezTo>
                    <a:pt x="154" y="4466"/>
                    <a:pt x="1381" y="5640"/>
                    <a:pt x="2880" y="5640"/>
                  </a:cubicBezTo>
                  <a:cubicBezTo>
                    <a:pt x="2928" y="5640"/>
                    <a:pt x="2976" y="5638"/>
                    <a:pt x="3025" y="5636"/>
                  </a:cubicBezTo>
                  <a:cubicBezTo>
                    <a:pt x="4589" y="5558"/>
                    <a:pt x="5788" y="4228"/>
                    <a:pt x="5710" y="2664"/>
                  </a:cubicBezTo>
                  <a:cubicBezTo>
                    <a:pt x="5634" y="1173"/>
                    <a:pt x="4383" y="1"/>
                    <a:pt x="288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60"/>
            <p:cNvSpPr/>
            <p:nvPr/>
          </p:nvSpPr>
          <p:spPr>
            <a:xfrm>
              <a:off x="2709425" y="1418125"/>
              <a:ext cx="128750" cy="108600"/>
            </a:xfrm>
            <a:custGeom>
              <a:avLst/>
              <a:gdLst/>
              <a:ahLst/>
              <a:cxnLst/>
              <a:rect l="l" t="t" r="r" b="b"/>
              <a:pathLst>
                <a:path w="5150" h="4344" extrusionOk="0">
                  <a:moveTo>
                    <a:pt x="2807" y="0"/>
                  </a:moveTo>
                  <a:cubicBezTo>
                    <a:pt x="1057" y="0"/>
                    <a:pt x="1" y="2059"/>
                    <a:pt x="1134" y="3489"/>
                  </a:cubicBezTo>
                  <a:cubicBezTo>
                    <a:pt x="1582" y="4076"/>
                    <a:pt x="2216" y="4344"/>
                    <a:pt x="2841" y="4344"/>
                  </a:cubicBezTo>
                  <a:cubicBezTo>
                    <a:pt x="3855" y="4344"/>
                    <a:pt x="4848" y="3639"/>
                    <a:pt x="4993" y="2446"/>
                  </a:cubicBezTo>
                  <a:cubicBezTo>
                    <a:pt x="5150" y="1247"/>
                    <a:pt x="4315" y="178"/>
                    <a:pt x="3116" y="21"/>
                  </a:cubicBezTo>
                  <a:cubicBezTo>
                    <a:pt x="3011" y="7"/>
                    <a:pt x="2907" y="0"/>
                    <a:pt x="28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60"/>
            <p:cNvSpPr/>
            <p:nvPr/>
          </p:nvSpPr>
          <p:spPr>
            <a:xfrm>
              <a:off x="2783400" y="1428800"/>
              <a:ext cx="35225" cy="26450"/>
            </a:xfrm>
            <a:custGeom>
              <a:avLst/>
              <a:gdLst/>
              <a:ahLst/>
              <a:cxnLst/>
              <a:rect l="l" t="t" r="r" b="b"/>
              <a:pathLst>
                <a:path w="1409" h="1058" extrusionOk="0">
                  <a:moveTo>
                    <a:pt x="350" y="0"/>
                  </a:moveTo>
                  <a:cubicBezTo>
                    <a:pt x="249" y="0"/>
                    <a:pt x="171" y="30"/>
                    <a:pt x="131" y="90"/>
                  </a:cubicBezTo>
                  <a:cubicBezTo>
                    <a:pt x="0" y="246"/>
                    <a:pt x="157" y="585"/>
                    <a:pt x="496" y="820"/>
                  </a:cubicBezTo>
                  <a:cubicBezTo>
                    <a:pt x="698" y="971"/>
                    <a:pt x="922" y="1057"/>
                    <a:pt x="1090" y="1057"/>
                  </a:cubicBezTo>
                  <a:cubicBezTo>
                    <a:pt x="1182" y="1057"/>
                    <a:pt x="1258" y="1031"/>
                    <a:pt x="1304" y="976"/>
                  </a:cubicBezTo>
                  <a:cubicBezTo>
                    <a:pt x="1408" y="820"/>
                    <a:pt x="1252" y="481"/>
                    <a:pt x="939" y="220"/>
                  </a:cubicBezTo>
                  <a:cubicBezTo>
                    <a:pt x="730" y="75"/>
                    <a:pt x="512" y="0"/>
                    <a:pt x="350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60"/>
            <p:cNvSpPr/>
            <p:nvPr/>
          </p:nvSpPr>
          <p:spPr>
            <a:xfrm>
              <a:off x="2716925" y="1453200"/>
              <a:ext cx="121625" cy="74025"/>
            </a:xfrm>
            <a:custGeom>
              <a:avLst/>
              <a:gdLst/>
              <a:ahLst/>
              <a:cxnLst/>
              <a:rect l="l" t="t" r="r" b="b"/>
              <a:pathLst>
                <a:path w="4865" h="2961" extrusionOk="0">
                  <a:moveTo>
                    <a:pt x="522" y="0"/>
                  </a:moveTo>
                  <a:lnTo>
                    <a:pt x="522" y="0"/>
                  </a:lnTo>
                  <a:cubicBezTo>
                    <a:pt x="0" y="1304"/>
                    <a:pt x="861" y="2764"/>
                    <a:pt x="2268" y="2946"/>
                  </a:cubicBezTo>
                  <a:cubicBezTo>
                    <a:pt x="2353" y="2956"/>
                    <a:pt x="2437" y="2960"/>
                    <a:pt x="2521" y="2960"/>
                  </a:cubicBezTo>
                  <a:cubicBezTo>
                    <a:pt x="3816" y="2960"/>
                    <a:pt x="4865" y="1844"/>
                    <a:pt x="4693" y="522"/>
                  </a:cubicBezTo>
                  <a:lnTo>
                    <a:pt x="4693" y="522"/>
                  </a:lnTo>
                  <a:cubicBezTo>
                    <a:pt x="4358" y="1384"/>
                    <a:pt x="3538" y="1916"/>
                    <a:pt x="2639" y="1916"/>
                  </a:cubicBezTo>
                  <a:cubicBezTo>
                    <a:pt x="2560" y="1916"/>
                    <a:pt x="2479" y="1912"/>
                    <a:pt x="2399" y="1903"/>
                  </a:cubicBezTo>
                  <a:cubicBezTo>
                    <a:pt x="1408" y="1773"/>
                    <a:pt x="626" y="991"/>
                    <a:pt x="522" y="0"/>
                  </a:cubicBezTo>
                  <a:close/>
                </a:path>
              </a:pathLst>
            </a:custGeom>
            <a:solidFill>
              <a:srgbClr val="633BB9">
                <a:alpha val="43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60"/>
            <p:cNvSpPr/>
            <p:nvPr/>
          </p:nvSpPr>
          <p:spPr>
            <a:xfrm>
              <a:off x="2470525" y="1514525"/>
              <a:ext cx="287475" cy="71275"/>
            </a:xfrm>
            <a:custGeom>
              <a:avLst/>
              <a:gdLst/>
              <a:ahLst/>
              <a:cxnLst/>
              <a:rect l="l" t="t" r="r" b="b"/>
              <a:pathLst>
                <a:path w="11499" h="2851" extrusionOk="0">
                  <a:moveTo>
                    <a:pt x="723" y="0"/>
                  </a:moveTo>
                  <a:cubicBezTo>
                    <a:pt x="173" y="0"/>
                    <a:pt x="153" y="162"/>
                    <a:pt x="105" y="519"/>
                  </a:cubicBezTo>
                  <a:cubicBezTo>
                    <a:pt x="1" y="1327"/>
                    <a:pt x="2452" y="2292"/>
                    <a:pt x="5580" y="2683"/>
                  </a:cubicBezTo>
                  <a:cubicBezTo>
                    <a:pt x="6488" y="2797"/>
                    <a:pt x="7353" y="2851"/>
                    <a:pt x="8124" y="2851"/>
                  </a:cubicBezTo>
                  <a:cubicBezTo>
                    <a:pt x="10012" y="2851"/>
                    <a:pt x="11346" y="2527"/>
                    <a:pt x="11420" y="1953"/>
                  </a:cubicBezTo>
                  <a:cubicBezTo>
                    <a:pt x="11499" y="1171"/>
                    <a:pt x="11473" y="1354"/>
                    <a:pt x="5841" y="624"/>
                  </a:cubicBezTo>
                  <a:cubicBezTo>
                    <a:pt x="2771" y="227"/>
                    <a:pt x="1374" y="0"/>
                    <a:pt x="72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60"/>
            <p:cNvSpPr/>
            <p:nvPr/>
          </p:nvSpPr>
          <p:spPr>
            <a:xfrm>
              <a:off x="2470525" y="1514525"/>
              <a:ext cx="287475" cy="71275"/>
            </a:xfrm>
            <a:custGeom>
              <a:avLst/>
              <a:gdLst/>
              <a:ahLst/>
              <a:cxnLst/>
              <a:rect l="l" t="t" r="r" b="b"/>
              <a:pathLst>
                <a:path w="11499" h="2851" extrusionOk="0">
                  <a:moveTo>
                    <a:pt x="723" y="0"/>
                  </a:moveTo>
                  <a:cubicBezTo>
                    <a:pt x="173" y="0"/>
                    <a:pt x="153" y="162"/>
                    <a:pt x="105" y="519"/>
                  </a:cubicBezTo>
                  <a:cubicBezTo>
                    <a:pt x="1" y="1327"/>
                    <a:pt x="2452" y="2292"/>
                    <a:pt x="5580" y="2683"/>
                  </a:cubicBezTo>
                  <a:cubicBezTo>
                    <a:pt x="6488" y="2797"/>
                    <a:pt x="7353" y="2851"/>
                    <a:pt x="8124" y="2851"/>
                  </a:cubicBezTo>
                  <a:cubicBezTo>
                    <a:pt x="10012" y="2851"/>
                    <a:pt x="11346" y="2527"/>
                    <a:pt x="11420" y="1953"/>
                  </a:cubicBezTo>
                  <a:cubicBezTo>
                    <a:pt x="11499" y="1171"/>
                    <a:pt x="11473" y="1354"/>
                    <a:pt x="5841" y="624"/>
                  </a:cubicBezTo>
                  <a:cubicBezTo>
                    <a:pt x="2771" y="227"/>
                    <a:pt x="1374" y="0"/>
                    <a:pt x="72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60"/>
            <p:cNvSpPr/>
            <p:nvPr/>
          </p:nvSpPr>
          <p:spPr>
            <a:xfrm>
              <a:off x="2473150" y="1514850"/>
              <a:ext cx="284850" cy="53075"/>
            </a:xfrm>
            <a:custGeom>
              <a:avLst/>
              <a:gdLst/>
              <a:ahLst/>
              <a:cxnLst/>
              <a:rect l="l" t="t" r="r" b="b"/>
              <a:pathLst>
                <a:path w="11394" h="2123" extrusionOk="0">
                  <a:moveTo>
                    <a:pt x="618" y="0"/>
                  </a:moveTo>
                  <a:cubicBezTo>
                    <a:pt x="68" y="0"/>
                    <a:pt x="48" y="163"/>
                    <a:pt x="0" y="532"/>
                  </a:cubicBezTo>
                  <a:cubicBezTo>
                    <a:pt x="0" y="584"/>
                    <a:pt x="0" y="637"/>
                    <a:pt x="26" y="715"/>
                  </a:cubicBezTo>
                  <a:cubicBezTo>
                    <a:pt x="99" y="579"/>
                    <a:pt x="246" y="516"/>
                    <a:pt x="601" y="516"/>
                  </a:cubicBezTo>
                  <a:cubicBezTo>
                    <a:pt x="1269" y="516"/>
                    <a:pt x="2671" y="740"/>
                    <a:pt x="5684" y="1132"/>
                  </a:cubicBezTo>
                  <a:cubicBezTo>
                    <a:pt x="10194" y="1706"/>
                    <a:pt x="11107" y="1706"/>
                    <a:pt x="11237" y="2123"/>
                  </a:cubicBezTo>
                  <a:cubicBezTo>
                    <a:pt x="11263" y="2071"/>
                    <a:pt x="11289" y="2018"/>
                    <a:pt x="11289" y="1966"/>
                  </a:cubicBezTo>
                  <a:cubicBezTo>
                    <a:pt x="11394" y="1158"/>
                    <a:pt x="11394" y="1341"/>
                    <a:pt x="5736" y="611"/>
                  </a:cubicBezTo>
                  <a:cubicBezTo>
                    <a:pt x="2667" y="229"/>
                    <a:pt x="1270" y="0"/>
                    <a:pt x="618" y="0"/>
                  </a:cubicBezTo>
                  <a:close/>
                </a:path>
              </a:pathLst>
            </a:custGeom>
            <a:solidFill>
              <a:srgbClr val="B1B4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60"/>
            <p:cNvSpPr/>
            <p:nvPr/>
          </p:nvSpPr>
          <p:spPr>
            <a:xfrm>
              <a:off x="2627625" y="1532050"/>
              <a:ext cx="18925" cy="52175"/>
            </a:xfrm>
            <a:custGeom>
              <a:avLst/>
              <a:gdLst/>
              <a:ahLst/>
              <a:cxnLst/>
              <a:rect l="l" t="t" r="r" b="b"/>
              <a:pathLst>
                <a:path w="757" h="2087" extrusionOk="0">
                  <a:moveTo>
                    <a:pt x="261" y="1"/>
                  </a:moveTo>
                  <a:lnTo>
                    <a:pt x="0" y="2060"/>
                  </a:lnTo>
                  <a:lnTo>
                    <a:pt x="496" y="2087"/>
                  </a:lnTo>
                  <a:lnTo>
                    <a:pt x="756" y="53"/>
                  </a:lnTo>
                  <a:lnTo>
                    <a:pt x="2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60"/>
            <p:cNvSpPr/>
            <p:nvPr/>
          </p:nvSpPr>
          <p:spPr>
            <a:xfrm>
              <a:off x="2672600" y="1537925"/>
              <a:ext cx="18275" cy="47600"/>
            </a:xfrm>
            <a:custGeom>
              <a:avLst/>
              <a:gdLst/>
              <a:ahLst/>
              <a:cxnLst/>
              <a:rect l="l" t="t" r="r" b="b"/>
              <a:pathLst>
                <a:path w="731" h="1904" extrusionOk="0">
                  <a:moveTo>
                    <a:pt x="235" y="0"/>
                  </a:moveTo>
                  <a:lnTo>
                    <a:pt x="0" y="1904"/>
                  </a:lnTo>
                  <a:lnTo>
                    <a:pt x="496" y="1904"/>
                  </a:lnTo>
                  <a:lnTo>
                    <a:pt x="730" y="53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60"/>
            <p:cNvSpPr/>
            <p:nvPr/>
          </p:nvSpPr>
          <p:spPr>
            <a:xfrm>
              <a:off x="2718225" y="1543125"/>
              <a:ext cx="16975" cy="39800"/>
            </a:xfrm>
            <a:custGeom>
              <a:avLst/>
              <a:gdLst/>
              <a:ahLst/>
              <a:cxnLst/>
              <a:rect l="l" t="t" r="r" b="b"/>
              <a:pathLst>
                <a:path w="679" h="1592" extrusionOk="0">
                  <a:moveTo>
                    <a:pt x="183" y="1"/>
                  </a:moveTo>
                  <a:lnTo>
                    <a:pt x="0" y="1591"/>
                  </a:lnTo>
                  <a:cubicBezTo>
                    <a:pt x="183" y="1565"/>
                    <a:pt x="339" y="1513"/>
                    <a:pt x="496" y="1487"/>
                  </a:cubicBezTo>
                  <a:lnTo>
                    <a:pt x="678" y="79"/>
                  </a:lnTo>
                  <a:cubicBezTo>
                    <a:pt x="548" y="53"/>
                    <a:pt x="391" y="27"/>
                    <a:pt x="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60"/>
            <p:cNvSpPr/>
            <p:nvPr/>
          </p:nvSpPr>
          <p:spPr>
            <a:xfrm>
              <a:off x="2496600" y="1515100"/>
              <a:ext cx="16975" cy="41750"/>
            </a:xfrm>
            <a:custGeom>
              <a:avLst/>
              <a:gdLst/>
              <a:ahLst/>
              <a:cxnLst/>
              <a:rect l="l" t="t" r="r" b="b"/>
              <a:pathLst>
                <a:path w="679" h="1670" extrusionOk="0">
                  <a:moveTo>
                    <a:pt x="183" y="1"/>
                  </a:moveTo>
                  <a:lnTo>
                    <a:pt x="1" y="1461"/>
                  </a:lnTo>
                  <a:cubicBezTo>
                    <a:pt x="131" y="1539"/>
                    <a:pt x="288" y="1617"/>
                    <a:pt x="470" y="1670"/>
                  </a:cubicBezTo>
                  <a:lnTo>
                    <a:pt x="679" y="5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60"/>
            <p:cNvSpPr/>
            <p:nvPr/>
          </p:nvSpPr>
          <p:spPr>
            <a:xfrm>
              <a:off x="2583300" y="1526850"/>
              <a:ext cx="18925" cy="52825"/>
            </a:xfrm>
            <a:custGeom>
              <a:avLst/>
              <a:gdLst/>
              <a:ahLst/>
              <a:cxnLst/>
              <a:rect l="l" t="t" r="r" b="b"/>
              <a:pathLst>
                <a:path w="757" h="2113" extrusionOk="0">
                  <a:moveTo>
                    <a:pt x="261" y="0"/>
                  </a:moveTo>
                  <a:lnTo>
                    <a:pt x="0" y="2034"/>
                  </a:lnTo>
                  <a:lnTo>
                    <a:pt x="496" y="2112"/>
                  </a:lnTo>
                  <a:lnTo>
                    <a:pt x="756" y="52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60"/>
            <p:cNvSpPr/>
            <p:nvPr/>
          </p:nvSpPr>
          <p:spPr>
            <a:xfrm>
              <a:off x="2539625" y="1520975"/>
              <a:ext cx="18275" cy="49575"/>
            </a:xfrm>
            <a:custGeom>
              <a:avLst/>
              <a:gdLst/>
              <a:ahLst/>
              <a:cxnLst/>
              <a:rect l="l" t="t" r="r" b="b"/>
              <a:pathLst>
                <a:path w="731" h="1983" extrusionOk="0">
                  <a:moveTo>
                    <a:pt x="235" y="1"/>
                  </a:moveTo>
                  <a:lnTo>
                    <a:pt x="1" y="1878"/>
                  </a:lnTo>
                  <a:cubicBezTo>
                    <a:pt x="157" y="1904"/>
                    <a:pt x="313" y="1956"/>
                    <a:pt x="470" y="1982"/>
                  </a:cubicBezTo>
                  <a:lnTo>
                    <a:pt x="731" y="53"/>
                  </a:lnTo>
                  <a:lnTo>
                    <a:pt x="2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60"/>
            <p:cNvSpPr/>
            <p:nvPr/>
          </p:nvSpPr>
          <p:spPr>
            <a:xfrm>
              <a:off x="2908550" y="1449925"/>
              <a:ext cx="133650" cy="167550"/>
            </a:xfrm>
            <a:custGeom>
              <a:avLst/>
              <a:gdLst/>
              <a:ahLst/>
              <a:cxnLst/>
              <a:rect l="l" t="t" r="r" b="b"/>
              <a:pathLst>
                <a:path w="5346" h="6702" extrusionOk="0">
                  <a:moveTo>
                    <a:pt x="1904" y="1"/>
                  </a:moveTo>
                  <a:lnTo>
                    <a:pt x="0" y="6336"/>
                  </a:lnTo>
                  <a:lnTo>
                    <a:pt x="2842" y="6701"/>
                  </a:lnTo>
                  <a:lnTo>
                    <a:pt x="5345" y="444"/>
                  </a:lnTo>
                  <a:lnTo>
                    <a:pt x="19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60"/>
            <p:cNvSpPr/>
            <p:nvPr/>
          </p:nvSpPr>
          <p:spPr>
            <a:xfrm>
              <a:off x="2971125" y="1408875"/>
              <a:ext cx="143425" cy="127775"/>
            </a:xfrm>
            <a:custGeom>
              <a:avLst/>
              <a:gdLst/>
              <a:ahLst/>
              <a:cxnLst/>
              <a:rect l="l" t="t" r="r" b="b"/>
              <a:pathLst>
                <a:path w="5737" h="5111" fill="none" extrusionOk="0">
                  <a:moveTo>
                    <a:pt x="0" y="4641"/>
                  </a:moveTo>
                  <a:lnTo>
                    <a:pt x="3702" y="5110"/>
                  </a:lnTo>
                  <a:lnTo>
                    <a:pt x="5736" y="0"/>
                  </a:lnTo>
                </a:path>
              </a:pathLst>
            </a:custGeom>
            <a:solidFill>
              <a:schemeClr val="dk2"/>
            </a:solidFill>
            <a:ln w="6525" cap="flat" cmpd="sng">
              <a:solidFill>
                <a:srgbClr val="606060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60"/>
            <p:cNvSpPr/>
            <p:nvPr/>
          </p:nvSpPr>
          <p:spPr>
            <a:xfrm>
              <a:off x="3081425" y="1375350"/>
              <a:ext cx="61800" cy="51925"/>
            </a:xfrm>
            <a:custGeom>
              <a:avLst/>
              <a:gdLst/>
              <a:ahLst/>
              <a:cxnLst/>
              <a:rect l="l" t="t" r="r" b="b"/>
              <a:pathLst>
                <a:path w="2472" h="2077" extrusionOk="0">
                  <a:moveTo>
                    <a:pt x="1351" y="1"/>
                  </a:moveTo>
                  <a:cubicBezTo>
                    <a:pt x="504" y="1"/>
                    <a:pt x="1" y="991"/>
                    <a:pt x="542" y="1680"/>
                  </a:cubicBezTo>
                  <a:cubicBezTo>
                    <a:pt x="756" y="1953"/>
                    <a:pt x="1051" y="2077"/>
                    <a:pt x="1343" y="2077"/>
                  </a:cubicBezTo>
                  <a:cubicBezTo>
                    <a:pt x="1831" y="2077"/>
                    <a:pt x="2311" y="1730"/>
                    <a:pt x="2393" y="1159"/>
                  </a:cubicBezTo>
                  <a:cubicBezTo>
                    <a:pt x="2471" y="611"/>
                    <a:pt x="2054" y="90"/>
                    <a:pt x="1507" y="12"/>
                  </a:cubicBezTo>
                  <a:cubicBezTo>
                    <a:pt x="1454" y="4"/>
                    <a:pt x="1402" y="1"/>
                    <a:pt x="1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60"/>
            <p:cNvSpPr/>
            <p:nvPr/>
          </p:nvSpPr>
          <p:spPr>
            <a:xfrm>
              <a:off x="3088325" y="1391925"/>
              <a:ext cx="52950" cy="33575"/>
            </a:xfrm>
            <a:custGeom>
              <a:avLst/>
              <a:gdLst/>
              <a:ahLst/>
              <a:cxnLst/>
              <a:rect l="l" t="t" r="r" b="b"/>
              <a:pathLst>
                <a:path w="2118" h="1343" extrusionOk="0">
                  <a:moveTo>
                    <a:pt x="136" y="0"/>
                  </a:moveTo>
                  <a:cubicBezTo>
                    <a:pt x="109" y="79"/>
                    <a:pt x="83" y="157"/>
                    <a:pt x="57" y="235"/>
                  </a:cubicBezTo>
                  <a:cubicBezTo>
                    <a:pt x="0" y="949"/>
                    <a:pt x="553" y="1342"/>
                    <a:pt x="1103" y="1342"/>
                  </a:cubicBezTo>
                  <a:cubicBezTo>
                    <a:pt x="1558" y="1342"/>
                    <a:pt x="2011" y="1074"/>
                    <a:pt x="2117" y="496"/>
                  </a:cubicBezTo>
                  <a:cubicBezTo>
                    <a:pt x="2117" y="417"/>
                    <a:pt x="2117" y="339"/>
                    <a:pt x="2117" y="235"/>
                  </a:cubicBezTo>
                  <a:cubicBezTo>
                    <a:pt x="1949" y="643"/>
                    <a:pt x="1559" y="919"/>
                    <a:pt x="1152" y="919"/>
                  </a:cubicBezTo>
                  <a:cubicBezTo>
                    <a:pt x="1118" y="919"/>
                    <a:pt x="1083" y="917"/>
                    <a:pt x="1048" y="913"/>
                  </a:cubicBezTo>
                  <a:cubicBezTo>
                    <a:pt x="553" y="835"/>
                    <a:pt x="188" y="470"/>
                    <a:pt x="136" y="0"/>
                  </a:cubicBezTo>
                  <a:close/>
                </a:path>
              </a:pathLst>
            </a:custGeom>
            <a:solidFill>
              <a:srgbClr val="633BB9">
                <a:alpha val="43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60"/>
            <p:cNvSpPr/>
            <p:nvPr/>
          </p:nvSpPr>
          <p:spPr>
            <a:xfrm>
              <a:off x="2216325" y="1356075"/>
              <a:ext cx="91925" cy="176000"/>
            </a:xfrm>
            <a:custGeom>
              <a:avLst/>
              <a:gdLst/>
              <a:ahLst/>
              <a:cxnLst/>
              <a:rect l="l" t="t" r="r" b="b"/>
              <a:pathLst>
                <a:path w="3677" h="7040" extrusionOk="0">
                  <a:moveTo>
                    <a:pt x="1" y="0"/>
                  </a:moveTo>
                  <a:lnTo>
                    <a:pt x="835" y="6675"/>
                  </a:lnTo>
                  <a:lnTo>
                    <a:pt x="3677" y="7040"/>
                  </a:lnTo>
                  <a:lnTo>
                    <a:pt x="3442" y="41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60"/>
            <p:cNvSpPr/>
            <p:nvPr/>
          </p:nvSpPr>
          <p:spPr>
            <a:xfrm>
              <a:off x="2158975" y="1286975"/>
              <a:ext cx="110175" cy="148650"/>
            </a:xfrm>
            <a:custGeom>
              <a:avLst/>
              <a:gdLst/>
              <a:ahLst/>
              <a:cxnLst/>
              <a:rect l="l" t="t" r="r" b="b"/>
              <a:pathLst>
                <a:path w="4407" h="5946" fill="none" extrusionOk="0">
                  <a:moveTo>
                    <a:pt x="4407" y="5945"/>
                  </a:moveTo>
                  <a:lnTo>
                    <a:pt x="704" y="5476"/>
                  </a:lnTo>
                  <a:lnTo>
                    <a:pt x="0" y="1"/>
                  </a:lnTo>
                </a:path>
              </a:pathLst>
            </a:custGeom>
            <a:solidFill>
              <a:schemeClr val="dk2"/>
            </a:solidFill>
            <a:ln w="6525" cap="flat" cmpd="sng">
              <a:solidFill>
                <a:srgbClr val="606060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60"/>
            <p:cNvSpPr/>
            <p:nvPr/>
          </p:nvSpPr>
          <p:spPr>
            <a:xfrm>
              <a:off x="2132300" y="1253625"/>
              <a:ext cx="61900" cy="52050"/>
            </a:xfrm>
            <a:custGeom>
              <a:avLst/>
              <a:gdLst/>
              <a:ahLst/>
              <a:cxnLst/>
              <a:rect l="l" t="t" r="r" b="b"/>
              <a:pathLst>
                <a:path w="2476" h="2082" extrusionOk="0">
                  <a:moveTo>
                    <a:pt x="1148" y="0"/>
                  </a:moveTo>
                  <a:cubicBezTo>
                    <a:pt x="615" y="0"/>
                    <a:pt x="150" y="378"/>
                    <a:pt x="77" y="918"/>
                  </a:cubicBezTo>
                  <a:cubicBezTo>
                    <a:pt x="1" y="1582"/>
                    <a:pt x="534" y="2081"/>
                    <a:pt x="1111" y="2081"/>
                  </a:cubicBezTo>
                  <a:cubicBezTo>
                    <a:pt x="1326" y="2081"/>
                    <a:pt x="1547" y="2012"/>
                    <a:pt x="1745" y="1856"/>
                  </a:cubicBezTo>
                  <a:cubicBezTo>
                    <a:pt x="2475" y="1309"/>
                    <a:pt x="2162" y="135"/>
                    <a:pt x="1250" y="5"/>
                  </a:cubicBezTo>
                  <a:cubicBezTo>
                    <a:pt x="1216" y="2"/>
                    <a:pt x="1181" y="0"/>
                    <a:pt x="11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60"/>
            <p:cNvSpPr/>
            <p:nvPr/>
          </p:nvSpPr>
          <p:spPr>
            <a:xfrm>
              <a:off x="2130650" y="1270675"/>
              <a:ext cx="55075" cy="36525"/>
            </a:xfrm>
            <a:custGeom>
              <a:avLst/>
              <a:gdLst/>
              <a:ahLst/>
              <a:cxnLst/>
              <a:rect l="l" t="t" r="r" b="b"/>
              <a:pathLst>
                <a:path w="2203" h="1461" extrusionOk="0">
                  <a:moveTo>
                    <a:pt x="221" y="1"/>
                  </a:moveTo>
                  <a:cubicBezTo>
                    <a:pt x="169" y="79"/>
                    <a:pt x="169" y="157"/>
                    <a:pt x="143" y="236"/>
                  </a:cubicBezTo>
                  <a:cubicBezTo>
                    <a:pt x="0" y="1020"/>
                    <a:pt x="598" y="1461"/>
                    <a:pt x="1187" y="1461"/>
                  </a:cubicBezTo>
                  <a:cubicBezTo>
                    <a:pt x="1674" y="1461"/>
                    <a:pt x="2155" y="1158"/>
                    <a:pt x="2202" y="496"/>
                  </a:cubicBezTo>
                  <a:cubicBezTo>
                    <a:pt x="2202" y="418"/>
                    <a:pt x="2202" y="314"/>
                    <a:pt x="2202" y="236"/>
                  </a:cubicBezTo>
                  <a:cubicBezTo>
                    <a:pt x="2040" y="630"/>
                    <a:pt x="1672" y="900"/>
                    <a:pt x="1262" y="900"/>
                  </a:cubicBezTo>
                  <a:cubicBezTo>
                    <a:pt x="1211" y="900"/>
                    <a:pt x="1159" y="896"/>
                    <a:pt x="1107" y="887"/>
                  </a:cubicBezTo>
                  <a:cubicBezTo>
                    <a:pt x="638" y="835"/>
                    <a:pt x="273" y="470"/>
                    <a:pt x="221" y="1"/>
                  </a:cubicBezTo>
                  <a:close/>
                </a:path>
              </a:pathLst>
            </a:custGeom>
            <a:solidFill>
              <a:srgbClr val="633BB9">
                <a:alpha val="43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4" name="Google Shape;964;p60"/>
          <p:cNvSpPr/>
          <p:nvPr/>
        </p:nvSpPr>
        <p:spPr>
          <a:xfrm>
            <a:off x="4670013" y="1774858"/>
            <a:ext cx="3699300" cy="3648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itillium Web Black"/>
              <a:ea typeface="Titillium Web Black"/>
              <a:cs typeface="Titillium Web Black"/>
              <a:sym typeface="Titillium Web Black"/>
            </a:endParaRPr>
          </a:p>
        </p:txBody>
      </p:sp>
      <p:sp>
        <p:nvSpPr>
          <p:cNvPr id="965" name="Google Shape;965;p60"/>
          <p:cNvSpPr txBox="1">
            <a:spLocks noGrp="1"/>
          </p:cNvSpPr>
          <p:nvPr>
            <p:ph type="title"/>
          </p:nvPr>
        </p:nvSpPr>
        <p:spPr>
          <a:xfrm>
            <a:off x="4805538" y="1774858"/>
            <a:ext cx="3520800" cy="36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dirty="0"/>
              <a:t>- Barack Obama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81473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p67"/>
          <p:cNvSpPr txBox="1">
            <a:spLocks noGrp="1"/>
          </p:cNvSpPr>
          <p:nvPr>
            <p:ph type="title"/>
          </p:nvPr>
        </p:nvSpPr>
        <p:spPr>
          <a:xfrm>
            <a:off x="719611" y="313934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dirty="0"/>
              <a:t> «Programmieren»</a:t>
            </a:r>
            <a:endParaRPr dirty="0"/>
          </a:p>
        </p:txBody>
      </p:sp>
      <p:sp>
        <p:nvSpPr>
          <p:cNvPr id="1107" name="Google Shape;1107;p67"/>
          <p:cNvSpPr/>
          <p:nvPr/>
        </p:nvSpPr>
        <p:spPr>
          <a:xfrm>
            <a:off x="713935" y="3270725"/>
            <a:ext cx="2326200" cy="364800"/>
          </a:xfrm>
          <a:prstGeom prst="roundRect">
            <a:avLst>
              <a:gd name="adj" fmla="val 50000"/>
            </a:avLst>
          </a:prstGeom>
          <a:solidFill>
            <a:srgbClr val="F75B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8" name="Google Shape;1108;p67"/>
          <p:cNvSpPr/>
          <p:nvPr/>
        </p:nvSpPr>
        <p:spPr>
          <a:xfrm>
            <a:off x="6102975" y="1650600"/>
            <a:ext cx="2326200" cy="364800"/>
          </a:xfrm>
          <a:prstGeom prst="roundRect">
            <a:avLst>
              <a:gd name="adj" fmla="val 50000"/>
            </a:avLst>
          </a:prstGeom>
          <a:solidFill>
            <a:srgbClr val="F75B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9" name="Google Shape;1109;p67"/>
          <p:cNvSpPr/>
          <p:nvPr/>
        </p:nvSpPr>
        <p:spPr>
          <a:xfrm>
            <a:off x="713935" y="1650600"/>
            <a:ext cx="2326200" cy="364800"/>
          </a:xfrm>
          <a:prstGeom prst="roundRect">
            <a:avLst>
              <a:gd name="adj" fmla="val 50000"/>
            </a:avLst>
          </a:prstGeom>
          <a:solidFill>
            <a:srgbClr val="F75B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0" name="Google Shape;1110;p67"/>
          <p:cNvSpPr/>
          <p:nvPr/>
        </p:nvSpPr>
        <p:spPr>
          <a:xfrm>
            <a:off x="6102975" y="3270725"/>
            <a:ext cx="2326200" cy="364800"/>
          </a:xfrm>
          <a:prstGeom prst="roundRect">
            <a:avLst>
              <a:gd name="adj" fmla="val 50000"/>
            </a:avLst>
          </a:prstGeom>
          <a:solidFill>
            <a:srgbClr val="F75B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11" name="Google Shape;1111;p67"/>
          <p:cNvCxnSpPr/>
          <p:nvPr/>
        </p:nvCxnSpPr>
        <p:spPr>
          <a:xfrm rot="10800000" flipH="1">
            <a:off x="4587150" y="1841670"/>
            <a:ext cx="1525500" cy="1450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112" name="Google Shape;1112;p67"/>
          <p:cNvCxnSpPr>
            <a:endCxn id="1110" idx="1"/>
          </p:cNvCxnSpPr>
          <p:nvPr/>
        </p:nvCxnSpPr>
        <p:spPr>
          <a:xfrm>
            <a:off x="4554075" y="3157925"/>
            <a:ext cx="1548900" cy="295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113" name="Google Shape;1113;p67"/>
          <p:cNvCxnSpPr/>
          <p:nvPr/>
        </p:nvCxnSpPr>
        <p:spPr>
          <a:xfrm>
            <a:off x="3039425" y="1841551"/>
            <a:ext cx="1525500" cy="14505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114" name="Google Shape;1114;p67"/>
          <p:cNvCxnSpPr>
            <a:endCxn id="1107" idx="3"/>
          </p:cNvCxnSpPr>
          <p:nvPr/>
        </p:nvCxnSpPr>
        <p:spPr>
          <a:xfrm flipH="1">
            <a:off x="3040135" y="3128225"/>
            <a:ext cx="1554000" cy="3249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1115" name="Google Shape;1115;p67"/>
          <p:cNvGrpSpPr/>
          <p:nvPr/>
        </p:nvGrpSpPr>
        <p:grpSpPr>
          <a:xfrm>
            <a:off x="3620402" y="3100912"/>
            <a:ext cx="1893815" cy="1555740"/>
            <a:chOff x="-3365662" y="1140320"/>
            <a:chExt cx="2965574" cy="2436173"/>
          </a:xfrm>
        </p:grpSpPr>
        <p:sp>
          <p:nvSpPr>
            <p:cNvPr id="1116" name="Google Shape;1116;p67"/>
            <p:cNvSpPr/>
            <p:nvPr/>
          </p:nvSpPr>
          <p:spPr>
            <a:xfrm>
              <a:off x="-3365662" y="1140320"/>
              <a:ext cx="2965574" cy="1745519"/>
            </a:xfrm>
            <a:custGeom>
              <a:avLst/>
              <a:gdLst/>
              <a:ahLst/>
              <a:cxnLst/>
              <a:rect l="l" t="t" r="r" b="b"/>
              <a:pathLst>
                <a:path w="45432" h="26741" extrusionOk="0">
                  <a:moveTo>
                    <a:pt x="1842" y="0"/>
                  </a:moveTo>
                  <a:cubicBezTo>
                    <a:pt x="825" y="0"/>
                    <a:pt x="1" y="825"/>
                    <a:pt x="1" y="1842"/>
                  </a:cubicBezTo>
                  <a:lnTo>
                    <a:pt x="1" y="26740"/>
                  </a:lnTo>
                  <a:lnTo>
                    <a:pt x="45431" y="26740"/>
                  </a:lnTo>
                  <a:lnTo>
                    <a:pt x="45431" y="1842"/>
                  </a:lnTo>
                  <a:cubicBezTo>
                    <a:pt x="45431" y="825"/>
                    <a:pt x="44607" y="0"/>
                    <a:pt x="435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67"/>
            <p:cNvSpPr/>
            <p:nvPr/>
          </p:nvSpPr>
          <p:spPr>
            <a:xfrm>
              <a:off x="-3209831" y="1247177"/>
              <a:ext cx="2653951" cy="1531808"/>
            </a:xfrm>
            <a:custGeom>
              <a:avLst/>
              <a:gdLst/>
              <a:ahLst/>
              <a:cxnLst/>
              <a:rect l="l" t="t" r="r" b="b"/>
              <a:pathLst>
                <a:path w="40658" h="23467" extrusionOk="0">
                  <a:moveTo>
                    <a:pt x="1" y="0"/>
                  </a:moveTo>
                  <a:lnTo>
                    <a:pt x="1" y="23466"/>
                  </a:lnTo>
                  <a:lnTo>
                    <a:pt x="40657" y="23466"/>
                  </a:lnTo>
                  <a:lnTo>
                    <a:pt x="406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67"/>
            <p:cNvSpPr/>
            <p:nvPr/>
          </p:nvSpPr>
          <p:spPr>
            <a:xfrm>
              <a:off x="-2354350" y="3107419"/>
              <a:ext cx="942963" cy="439954"/>
            </a:xfrm>
            <a:custGeom>
              <a:avLst/>
              <a:gdLst/>
              <a:ahLst/>
              <a:cxnLst/>
              <a:rect l="l" t="t" r="r" b="b"/>
              <a:pathLst>
                <a:path w="14446" h="6740" extrusionOk="0">
                  <a:moveTo>
                    <a:pt x="13639" y="0"/>
                  </a:moveTo>
                  <a:lnTo>
                    <a:pt x="772" y="33"/>
                  </a:lnTo>
                  <a:lnTo>
                    <a:pt x="1" y="6739"/>
                  </a:lnTo>
                  <a:lnTo>
                    <a:pt x="14445" y="6702"/>
                  </a:lnTo>
                  <a:lnTo>
                    <a:pt x="13639" y="0"/>
                  </a:lnTo>
                  <a:close/>
                </a:path>
              </a:pathLst>
            </a:custGeom>
            <a:solidFill>
              <a:srgbClr val="B8B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67"/>
            <p:cNvSpPr/>
            <p:nvPr/>
          </p:nvSpPr>
          <p:spPr>
            <a:xfrm>
              <a:off x="-2354350" y="3437587"/>
              <a:ext cx="942963" cy="109793"/>
            </a:xfrm>
            <a:custGeom>
              <a:avLst/>
              <a:gdLst/>
              <a:ahLst/>
              <a:cxnLst/>
              <a:rect l="l" t="t" r="r" b="b"/>
              <a:pathLst>
                <a:path w="14446" h="1682" extrusionOk="0">
                  <a:moveTo>
                    <a:pt x="14248" y="1"/>
                  </a:moveTo>
                  <a:lnTo>
                    <a:pt x="190" y="38"/>
                  </a:lnTo>
                  <a:lnTo>
                    <a:pt x="1" y="1681"/>
                  </a:lnTo>
                  <a:lnTo>
                    <a:pt x="14445" y="1644"/>
                  </a:lnTo>
                  <a:lnTo>
                    <a:pt x="14248" y="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67"/>
            <p:cNvSpPr/>
            <p:nvPr/>
          </p:nvSpPr>
          <p:spPr>
            <a:xfrm>
              <a:off x="-2497006" y="3526819"/>
              <a:ext cx="1228280" cy="49674"/>
            </a:xfrm>
            <a:custGeom>
              <a:avLst/>
              <a:gdLst/>
              <a:ahLst/>
              <a:cxnLst/>
              <a:rect l="l" t="t" r="r" b="b"/>
              <a:pathLst>
                <a:path w="18817" h="761" extrusionOk="0">
                  <a:moveTo>
                    <a:pt x="18815" y="1"/>
                  </a:moveTo>
                  <a:lnTo>
                    <a:pt x="0" y="53"/>
                  </a:lnTo>
                  <a:lnTo>
                    <a:pt x="2" y="760"/>
                  </a:lnTo>
                  <a:lnTo>
                    <a:pt x="18817" y="709"/>
                  </a:lnTo>
                  <a:lnTo>
                    <a:pt x="18815" y="1"/>
                  </a:lnTo>
                  <a:close/>
                </a:path>
              </a:pathLst>
            </a:custGeom>
            <a:solidFill>
              <a:srgbClr val="B8B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67"/>
            <p:cNvSpPr/>
            <p:nvPr/>
          </p:nvSpPr>
          <p:spPr>
            <a:xfrm>
              <a:off x="-3365662" y="2885807"/>
              <a:ext cx="2965574" cy="302876"/>
            </a:xfrm>
            <a:custGeom>
              <a:avLst/>
              <a:gdLst/>
              <a:ahLst/>
              <a:cxnLst/>
              <a:rect l="l" t="t" r="r" b="b"/>
              <a:pathLst>
                <a:path w="45432" h="4640" extrusionOk="0">
                  <a:moveTo>
                    <a:pt x="1" y="0"/>
                  </a:moveTo>
                  <a:lnTo>
                    <a:pt x="1" y="2798"/>
                  </a:lnTo>
                  <a:cubicBezTo>
                    <a:pt x="1" y="3815"/>
                    <a:pt x="825" y="4640"/>
                    <a:pt x="1842" y="4640"/>
                  </a:cubicBezTo>
                  <a:lnTo>
                    <a:pt x="43589" y="4640"/>
                  </a:lnTo>
                  <a:cubicBezTo>
                    <a:pt x="44607" y="4640"/>
                    <a:pt x="45431" y="3815"/>
                    <a:pt x="45431" y="2798"/>
                  </a:cubicBezTo>
                  <a:lnTo>
                    <a:pt x="45431" y="0"/>
                  </a:lnTo>
                  <a:close/>
                </a:path>
              </a:pathLst>
            </a:custGeom>
            <a:solidFill>
              <a:srgbClr val="B8B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67"/>
            <p:cNvSpPr/>
            <p:nvPr/>
          </p:nvSpPr>
          <p:spPr>
            <a:xfrm>
              <a:off x="-3365662" y="2885872"/>
              <a:ext cx="2965574" cy="263450"/>
            </a:xfrm>
            <a:custGeom>
              <a:avLst/>
              <a:gdLst/>
              <a:ahLst/>
              <a:cxnLst/>
              <a:rect l="l" t="t" r="r" b="b"/>
              <a:pathLst>
                <a:path w="45432" h="4036" extrusionOk="0">
                  <a:moveTo>
                    <a:pt x="1" y="0"/>
                  </a:moveTo>
                  <a:lnTo>
                    <a:pt x="1" y="2797"/>
                  </a:lnTo>
                  <a:cubicBezTo>
                    <a:pt x="1" y="2843"/>
                    <a:pt x="4" y="2888"/>
                    <a:pt x="7" y="2933"/>
                  </a:cubicBezTo>
                  <a:cubicBezTo>
                    <a:pt x="295" y="3583"/>
                    <a:pt x="945" y="4036"/>
                    <a:pt x="1701" y="4036"/>
                  </a:cubicBezTo>
                  <a:lnTo>
                    <a:pt x="43731" y="4036"/>
                  </a:lnTo>
                  <a:cubicBezTo>
                    <a:pt x="44487" y="4036"/>
                    <a:pt x="45137" y="3583"/>
                    <a:pt x="45425" y="2933"/>
                  </a:cubicBezTo>
                  <a:cubicBezTo>
                    <a:pt x="45428" y="2888"/>
                    <a:pt x="45431" y="2843"/>
                    <a:pt x="45431" y="2797"/>
                  </a:cubicBezTo>
                  <a:lnTo>
                    <a:pt x="45431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3" name="Google Shape;1123;p67"/>
          <p:cNvSpPr txBox="1"/>
          <p:nvPr/>
        </p:nvSpPr>
        <p:spPr>
          <a:xfrm>
            <a:off x="1176892" y="3270725"/>
            <a:ext cx="1776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3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Problemlösung</a:t>
            </a:r>
            <a:endParaRPr sz="13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4" name="Google Shape;1124;p67"/>
          <p:cNvSpPr txBox="1"/>
          <p:nvPr/>
        </p:nvSpPr>
        <p:spPr>
          <a:xfrm>
            <a:off x="1176892" y="1650600"/>
            <a:ext cx="1776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3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Kreativität</a:t>
            </a:r>
            <a:endParaRPr sz="13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5" name="Google Shape;1125;p67"/>
          <p:cNvSpPr txBox="1"/>
          <p:nvPr/>
        </p:nvSpPr>
        <p:spPr>
          <a:xfrm>
            <a:off x="6191362" y="1650600"/>
            <a:ext cx="2061193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3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Umsetzung eigener Ideen</a:t>
            </a:r>
            <a:endParaRPr sz="13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6" name="Google Shape;1126;p67"/>
          <p:cNvSpPr txBox="1"/>
          <p:nvPr/>
        </p:nvSpPr>
        <p:spPr>
          <a:xfrm>
            <a:off x="6010625" y="2015625"/>
            <a:ext cx="2418600" cy="10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CH" dirty="0">
                <a:solidFill>
                  <a:srgbClr val="633BB9"/>
                </a:solidFill>
                <a:latin typeface="Roboto"/>
                <a:ea typeface="Roboto"/>
                <a:cs typeface="Roboto"/>
                <a:sym typeface="Roboto"/>
              </a:rPr>
              <a:t>Möglichkeit vermitteln, eigene Projekte und Ideen umzusetzen</a:t>
            </a:r>
            <a:endParaRPr dirty="0">
              <a:solidFill>
                <a:srgbClr val="633BB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7" name="Google Shape;1127;p67"/>
          <p:cNvSpPr txBox="1"/>
          <p:nvPr/>
        </p:nvSpPr>
        <p:spPr>
          <a:xfrm>
            <a:off x="720655" y="3637200"/>
            <a:ext cx="2418600" cy="10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CH" dirty="0">
                <a:solidFill>
                  <a:srgbClr val="633BB9"/>
                </a:solidFill>
                <a:latin typeface="Roboto"/>
                <a:ea typeface="Roboto"/>
                <a:cs typeface="Roboto"/>
                <a:sym typeface="Roboto"/>
              </a:rPr>
              <a:t>Originelle und effiziente Lösungen von Problemen ausarbeiten.</a:t>
            </a:r>
            <a:endParaRPr dirty="0">
              <a:solidFill>
                <a:srgbClr val="633BB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8" name="Google Shape;1128;p67"/>
          <p:cNvSpPr txBox="1"/>
          <p:nvPr/>
        </p:nvSpPr>
        <p:spPr>
          <a:xfrm>
            <a:off x="6186600" y="3270725"/>
            <a:ext cx="1776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3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Spass</a:t>
            </a:r>
            <a:endParaRPr sz="13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9" name="Google Shape;1129;p67"/>
          <p:cNvSpPr txBox="1"/>
          <p:nvPr/>
        </p:nvSpPr>
        <p:spPr>
          <a:xfrm>
            <a:off x="6010625" y="3637200"/>
            <a:ext cx="2418600" cy="10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CH" dirty="0">
                <a:solidFill>
                  <a:srgbClr val="633BB9"/>
                </a:solidFill>
                <a:latin typeface="Roboto"/>
                <a:ea typeface="Roboto"/>
                <a:cs typeface="Roboto"/>
                <a:sym typeface="Roboto"/>
              </a:rPr>
              <a:t>Spass und Freude neue Dinge zu lernen.</a:t>
            </a:r>
            <a:endParaRPr dirty="0">
              <a:solidFill>
                <a:srgbClr val="633BB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0" name="Google Shape;1130;p67"/>
          <p:cNvSpPr txBox="1"/>
          <p:nvPr/>
        </p:nvSpPr>
        <p:spPr>
          <a:xfrm>
            <a:off x="3680084" y="3170750"/>
            <a:ext cx="1776300" cy="9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2000" b="1" dirty="0">
                <a:solidFill>
                  <a:srgbClr val="633BB9"/>
                </a:solidFill>
                <a:latin typeface="Titillium Web"/>
                <a:ea typeface="Titillium Web"/>
                <a:cs typeface="Titillium Web"/>
                <a:sym typeface="Titillium Web"/>
              </a:rPr>
              <a:t>Unsere Ziele</a:t>
            </a:r>
            <a:endParaRPr sz="2000" b="1" dirty="0">
              <a:solidFill>
                <a:srgbClr val="633BB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135" name="Google Shape;1135;p67"/>
          <p:cNvSpPr txBox="1"/>
          <p:nvPr/>
        </p:nvSpPr>
        <p:spPr>
          <a:xfrm>
            <a:off x="720648" y="2015625"/>
            <a:ext cx="2418600" cy="10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CH" dirty="0">
                <a:solidFill>
                  <a:srgbClr val="633BB9"/>
                </a:solidFill>
                <a:latin typeface="Roboto"/>
                <a:ea typeface="Roboto"/>
                <a:cs typeface="Roboto"/>
                <a:sym typeface="Roboto"/>
              </a:rPr>
              <a:t>Kreativität zum Ausdruck bringen.</a:t>
            </a:r>
            <a:endParaRPr dirty="0">
              <a:solidFill>
                <a:srgbClr val="633BB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863772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43"/>
          <p:cNvSpPr txBox="1"/>
          <p:nvPr/>
        </p:nvSpPr>
        <p:spPr>
          <a:xfrm>
            <a:off x="2622943" y="3568087"/>
            <a:ext cx="3579600" cy="4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600" dirty="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Was heisst es zu programmieren?</a:t>
            </a:r>
            <a:endParaRPr sz="1600" dirty="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7" name="Google Shape;597;p43"/>
          <p:cNvSpPr txBox="1">
            <a:spLocks noGrp="1"/>
          </p:cNvSpPr>
          <p:nvPr>
            <p:ph type="title"/>
          </p:nvPr>
        </p:nvSpPr>
        <p:spPr>
          <a:xfrm>
            <a:off x="438525" y="2732483"/>
            <a:ext cx="8272200" cy="7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4400" dirty="0"/>
              <a:t>Grundlagen «Programmieren»</a:t>
            </a:r>
            <a:endParaRPr sz="4400" dirty="0"/>
          </a:p>
        </p:txBody>
      </p:sp>
      <p:sp>
        <p:nvSpPr>
          <p:cNvPr id="598" name="Google Shape;598;p43"/>
          <p:cNvSpPr txBox="1">
            <a:spLocks noGrp="1"/>
          </p:cNvSpPr>
          <p:nvPr>
            <p:ph type="title" idx="2"/>
          </p:nvPr>
        </p:nvSpPr>
        <p:spPr>
          <a:xfrm>
            <a:off x="2642625" y="1688712"/>
            <a:ext cx="3858600" cy="12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grpSp>
        <p:nvGrpSpPr>
          <p:cNvPr id="599" name="Google Shape;599;p43"/>
          <p:cNvGrpSpPr/>
          <p:nvPr/>
        </p:nvGrpSpPr>
        <p:grpSpPr>
          <a:xfrm>
            <a:off x="7208393" y="2006808"/>
            <a:ext cx="790169" cy="636189"/>
            <a:chOff x="7408393" y="2138708"/>
            <a:chExt cx="790169" cy="636189"/>
          </a:xfrm>
        </p:grpSpPr>
        <p:sp>
          <p:nvSpPr>
            <p:cNvPr id="600" name="Google Shape;600;p43"/>
            <p:cNvSpPr/>
            <p:nvPr/>
          </p:nvSpPr>
          <p:spPr>
            <a:xfrm rot="1574205">
              <a:off x="7652118" y="2252515"/>
              <a:ext cx="473486" cy="440409"/>
            </a:xfrm>
            <a:custGeom>
              <a:avLst/>
              <a:gdLst/>
              <a:ahLst/>
              <a:cxnLst/>
              <a:rect l="l" t="t" r="r" b="b"/>
              <a:pathLst>
                <a:path w="5683" h="5286" extrusionOk="0">
                  <a:moveTo>
                    <a:pt x="2848" y="0"/>
                  </a:moveTo>
                  <a:cubicBezTo>
                    <a:pt x="1570" y="0"/>
                    <a:pt x="443" y="924"/>
                    <a:pt x="234" y="2211"/>
                  </a:cubicBezTo>
                  <a:cubicBezTo>
                    <a:pt x="1" y="3656"/>
                    <a:pt x="981" y="5002"/>
                    <a:pt x="2427" y="5251"/>
                  </a:cubicBezTo>
                  <a:cubicBezTo>
                    <a:pt x="2568" y="5274"/>
                    <a:pt x="2709" y="5285"/>
                    <a:pt x="2847" y="5285"/>
                  </a:cubicBezTo>
                  <a:cubicBezTo>
                    <a:pt x="4114" y="5285"/>
                    <a:pt x="5241" y="4361"/>
                    <a:pt x="5450" y="3058"/>
                  </a:cubicBezTo>
                  <a:cubicBezTo>
                    <a:pt x="5683" y="1629"/>
                    <a:pt x="4703" y="267"/>
                    <a:pt x="3274" y="35"/>
                  </a:cubicBezTo>
                  <a:cubicBezTo>
                    <a:pt x="3131" y="12"/>
                    <a:pt x="2989" y="0"/>
                    <a:pt x="28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3"/>
            <p:cNvSpPr/>
            <p:nvPr/>
          </p:nvSpPr>
          <p:spPr>
            <a:xfrm rot="1574205">
              <a:off x="7455483" y="2193427"/>
              <a:ext cx="314268" cy="286274"/>
            </a:xfrm>
            <a:custGeom>
              <a:avLst/>
              <a:gdLst/>
              <a:ahLst/>
              <a:cxnLst/>
              <a:rect l="l" t="t" r="r" b="b"/>
              <a:pathLst>
                <a:path w="3772" h="3436" extrusionOk="0">
                  <a:moveTo>
                    <a:pt x="1893" y="1"/>
                  </a:moveTo>
                  <a:cubicBezTo>
                    <a:pt x="1100" y="1"/>
                    <a:pt x="390" y="545"/>
                    <a:pt x="217" y="1352"/>
                  </a:cubicBezTo>
                  <a:cubicBezTo>
                    <a:pt x="1" y="2266"/>
                    <a:pt x="582" y="3180"/>
                    <a:pt x="1512" y="3396"/>
                  </a:cubicBezTo>
                  <a:cubicBezTo>
                    <a:pt x="1636" y="3422"/>
                    <a:pt x="1759" y="3435"/>
                    <a:pt x="1880" y="3435"/>
                  </a:cubicBezTo>
                  <a:cubicBezTo>
                    <a:pt x="2673" y="3435"/>
                    <a:pt x="3383" y="2893"/>
                    <a:pt x="3556" y="2100"/>
                  </a:cubicBezTo>
                  <a:cubicBezTo>
                    <a:pt x="3772" y="1170"/>
                    <a:pt x="3190" y="256"/>
                    <a:pt x="2260" y="40"/>
                  </a:cubicBezTo>
                  <a:cubicBezTo>
                    <a:pt x="2137" y="14"/>
                    <a:pt x="2014" y="1"/>
                    <a:pt x="18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2" name="Google Shape;602;p43"/>
          <p:cNvSpPr/>
          <p:nvPr/>
        </p:nvSpPr>
        <p:spPr>
          <a:xfrm rot="1574205">
            <a:off x="2056258" y="1788065"/>
            <a:ext cx="314268" cy="286274"/>
          </a:xfrm>
          <a:custGeom>
            <a:avLst/>
            <a:gdLst/>
            <a:ahLst/>
            <a:cxnLst/>
            <a:rect l="l" t="t" r="r" b="b"/>
            <a:pathLst>
              <a:path w="3772" h="3436" extrusionOk="0">
                <a:moveTo>
                  <a:pt x="1893" y="1"/>
                </a:moveTo>
                <a:cubicBezTo>
                  <a:pt x="1100" y="1"/>
                  <a:pt x="390" y="545"/>
                  <a:pt x="217" y="1352"/>
                </a:cubicBezTo>
                <a:cubicBezTo>
                  <a:pt x="1" y="2266"/>
                  <a:pt x="582" y="3180"/>
                  <a:pt x="1512" y="3396"/>
                </a:cubicBezTo>
                <a:cubicBezTo>
                  <a:pt x="1636" y="3422"/>
                  <a:pt x="1759" y="3435"/>
                  <a:pt x="1880" y="3435"/>
                </a:cubicBezTo>
                <a:cubicBezTo>
                  <a:pt x="2673" y="3435"/>
                  <a:pt x="3383" y="2893"/>
                  <a:pt x="3556" y="2100"/>
                </a:cubicBezTo>
                <a:cubicBezTo>
                  <a:pt x="3772" y="1170"/>
                  <a:pt x="3190" y="256"/>
                  <a:pt x="2260" y="40"/>
                </a:cubicBezTo>
                <a:cubicBezTo>
                  <a:pt x="2137" y="14"/>
                  <a:pt x="2014" y="1"/>
                  <a:pt x="189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43"/>
          <p:cNvSpPr/>
          <p:nvPr/>
        </p:nvSpPr>
        <p:spPr>
          <a:xfrm rot="1574205">
            <a:off x="1099593" y="3386290"/>
            <a:ext cx="473486" cy="440409"/>
          </a:xfrm>
          <a:custGeom>
            <a:avLst/>
            <a:gdLst/>
            <a:ahLst/>
            <a:cxnLst/>
            <a:rect l="l" t="t" r="r" b="b"/>
            <a:pathLst>
              <a:path w="5683" h="5286" extrusionOk="0">
                <a:moveTo>
                  <a:pt x="2848" y="0"/>
                </a:moveTo>
                <a:cubicBezTo>
                  <a:pt x="1570" y="0"/>
                  <a:pt x="443" y="924"/>
                  <a:pt x="234" y="2211"/>
                </a:cubicBezTo>
                <a:cubicBezTo>
                  <a:pt x="1" y="3656"/>
                  <a:pt x="981" y="5002"/>
                  <a:pt x="2427" y="5251"/>
                </a:cubicBezTo>
                <a:cubicBezTo>
                  <a:pt x="2568" y="5274"/>
                  <a:pt x="2709" y="5285"/>
                  <a:pt x="2847" y="5285"/>
                </a:cubicBezTo>
                <a:cubicBezTo>
                  <a:pt x="4114" y="5285"/>
                  <a:pt x="5241" y="4361"/>
                  <a:pt x="5450" y="3058"/>
                </a:cubicBezTo>
                <a:cubicBezTo>
                  <a:pt x="5683" y="1629"/>
                  <a:pt x="4703" y="267"/>
                  <a:pt x="3274" y="35"/>
                </a:cubicBezTo>
                <a:cubicBezTo>
                  <a:pt x="3131" y="12"/>
                  <a:pt x="2989" y="0"/>
                  <a:pt x="284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43"/>
          <p:cNvSpPr/>
          <p:nvPr/>
        </p:nvSpPr>
        <p:spPr>
          <a:xfrm>
            <a:off x="2462881" y="3572655"/>
            <a:ext cx="4451700" cy="4404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43"/>
          <p:cNvSpPr/>
          <p:nvPr/>
        </p:nvSpPr>
        <p:spPr>
          <a:xfrm rot="1574251">
            <a:off x="7716084" y="4051252"/>
            <a:ext cx="245662" cy="223775"/>
          </a:xfrm>
          <a:custGeom>
            <a:avLst/>
            <a:gdLst/>
            <a:ahLst/>
            <a:cxnLst/>
            <a:rect l="l" t="t" r="r" b="b"/>
            <a:pathLst>
              <a:path w="3772" h="3436" extrusionOk="0">
                <a:moveTo>
                  <a:pt x="1893" y="1"/>
                </a:moveTo>
                <a:cubicBezTo>
                  <a:pt x="1100" y="1"/>
                  <a:pt x="390" y="545"/>
                  <a:pt x="217" y="1352"/>
                </a:cubicBezTo>
                <a:cubicBezTo>
                  <a:pt x="1" y="2266"/>
                  <a:pt x="582" y="3180"/>
                  <a:pt x="1512" y="3396"/>
                </a:cubicBezTo>
                <a:cubicBezTo>
                  <a:pt x="1636" y="3422"/>
                  <a:pt x="1759" y="3435"/>
                  <a:pt x="1880" y="3435"/>
                </a:cubicBezTo>
                <a:cubicBezTo>
                  <a:pt x="2673" y="3435"/>
                  <a:pt x="3383" y="2893"/>
                  <a:pt x="3556" y="2100"/>
                </a:cubicBezTo>
                <a:cubicBezTo>
                  <a:pt x="3772" y="1170"/>
                  <a:pt x="3190" y="256"/>
                  <a:pt x="2260" y="40"/>
                </a:cubicBezTo>
                <a:cubicBezTo>
                  <a:pt x="2137" y="14"/>
                  <a:pt x="2014" y="1"/>
                  <a:pt x="189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7814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" name="Google Shape;737;p5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-238897" y="0"/>
            <a:ext cx="957648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38" name="Google Shape;738;p50"/>
          <p:cNvSpPr/>
          <p:nvPr/>
        </p:nvSpPr>
        <p:spPr>
          <a:xfrm>
            <a:off x="713250" y="3813025"/>
            <a:ext cx="7717500" cy="6849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50"/>
          <p:cNvSpPr txBox="1">
            <a:spLocks noGrp="1"/>
          </p:cNvSpPr>
          <p:nvPr>
            <p:ph type="body" idx="1"/>
          </p:nvPr>
        </p:nvSpPr>
        <p:spPr>
          <a:xfrm>
            <a:off x="713250" y="3743976"/>
            <a:ext cx="7717500" cy="8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dirty="0"/>
              <a:t>Was bedeutet es zu programmieren?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30732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p62"/>
          <p:cNvSpPr txBox="1">
            <a:spLocks noGrp="1"/>
          </p:cNvSpPr>
          <p:nvPr>
            <p:ph type="title"/>
          </p:nvPr>
        </p:nvSpPr>
        <p:spPr>
          <a:xfrm>
            <a:off x="713225" y="1508803"/>
            <a:ext cx="7717500" cy="21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4000" dirty="0"/>
              <a:t>Programmieren bedeutet, </a:t>
            </a:r>
            <a:r>
              <a:rPr lang="de-CH" sz="4000" dirty="0"/>
              <a:t>d</a:t>
            </a:r>
            <a:r>
              <a:rPr lang="de-CH" sz="4000" dirty="0" smtClean="0"/>
              <a:t>em </a:t>
            </a:r>
            <a:r>
              <a:rPr lang="de-CH" sz="4000" dirty="0"/>
              <a:t>Computer Befehle in einer Sprache zu geben, die er kennt.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203973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3154" y="1929790"/>
            <a:ext cx="4311803" cy="241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90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43"/>
          <p:cNvSpPr txBox="1"/>
          <p:nvPr/>
        </p:nvSpPr>
        <p:spPr>
          <a:xfrm>
            <a:off x="2622943" y="3568087"/>
            <a:ext cx="3579600" cy="4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600" dirty="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Was ist Scratch?</a:t>
            </a:r>
            <a:endParaRPr sz="1600" dirty="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7" name="Google Shape;597;p43"/>
          <p:cNvSpPr txBox="1">
            <a:spLocks noGrp="1"/>
          </p:cNvSpPr>
          <p:nvPr>
            <p:ph type="title"/>
          </p:nvPr>
        </p:nvSpPr>
        <p:spPr>
          <a:xfrm>
            <a:off x="438525" y="2732483"/>
            <a:ext cx="8272200" cy="7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4400" dirty="0"/>
              <a:t>Scratch</a:t>
            </a:r>
            <a:endParaRPr sz="4400" dirty="0"/>
          </a:p>
        </p:txBody>
      </p:sp>
      <p:sp>
        <p:nvSpPr>
          <p:cNvPr id="598" name="Google Shape;598;p43"/>
          <p:cNvSpPr txBox="1">
            <a:spLocks noGrp="1"/>
          </p:cNvSpPr>
          <p:nvPr>
            <p:ph type="title" idx="2"/>
          </p:nvPr>
        </p:nvSpPr>
        <p:spPr>
          <a:xfrm>
            <a:off x="2642625" y="1688712"/>
            <a:ext cx="3858600" cy="12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grpSp>
        <p:nvGrpSpPr>
          <p:cNvPr id="599" name="Google Shape;599;p43"/>
          <p:cNvGrpSpPr/>
          <p:nvPr/>
        </p:nvGrpSpPr>
        <p:grpSpPr>
          <a:xfrm>
            <a:off x="7208393" y="2006808"/>
            <a:ext cx="790169" cy="636189"/>
            <a:chOff x="7408393" y="2138708"/>
            <a:chExt cx="790169" cy="636189"/>
          </a:xfrm>
        </p:grpSpPr>
        <p:sp>
          <p:nvSpPr>
            <p:cNvPr id="600" name="Google Shape;600;p43"/>
            <p:cNvSpPr/>
            <p:nvPr/>
          </p:nvSpPr>
          <p:spPr>
            <a:xfrm rot="1574205">
              <a:off x="7652118" y="2252515"/>
              <a:ext cx="473486" cy="440409"/>
            </a:xfrm>
            <a:custGeom>
              <a:avLst/>
              <a:gdLst/>
              <a:ahLst/>
              <a:cxnLst/>
              <a:rect l="l" t="t" r="r" b="b"/>
              <a:pathLst>
                <a:path w="5683" h="5286" extrusionOk="0">
                  <a:moveTo>
                    <a:pt x="2848" y="0"/>
                  </a:moveTo>
                  <a:cubicBezTo>
                    <a:pt x="1570" y="0"/>
                    <a:pt x="443" y="924"/>
                    <a:pt x="234" y="2211"/>
                  </a:cubicBezTo>
                  <a:cubicBezTo>
                    <a:pt x="1" y="3656"/>
                    <a:pt x="981" y="5002"/>
                    <a:pt x="2427" y="5251"/>
                  </a:cubicBezTo>
                  <a:cubicBezTo>
                    <a:pt x="2568" y="5274"/>
                    <a:pt x="2709" y="5285"/>
                    <a:pt x="2847" y="5285"/>
                  </a:cubicBezTo>
                  <a:cubicBezTo>
                    <a:pt x="4114" y="5285"/>
                    <a:pt x="5241" y="4361"/>
                    <a:pt x="5450" y="3058"/>
                  </a:cubicBezTo>
                  <a:cubicBezTo>
                    <a:pt x="5683" y="1629"/>
                    <a:pt x="4703" y="267"/>
                    <a:pt x="3274" y="35"/>
                  </a:cubicBezTo>
                  <a:cubicBezTo>
                    <a:pt x="3131" y="12"/>
                    <a:pt x="2989" y="0"/>
                    <a:pt x="28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3"/>
            <p:cNvSpPr/>
            <p:nvPr/>
          </p:nvSpPr>
          <p:spPr>
            <a:xfrm rot="1574205">
              <a:off x="7455483" y="2193427"/>
              <a:ext cx="314268" cy="286274"/>
            </a:xfrm>
            <a:custGeom>
              <a:avLst/>
              <a:gdLst/>
              <a:ahLst/>
              <a:cxnLst/>
              <a:rect l="l" t="t" r="r" b="b"/>
              <a:pathLst>
                <a:path w="3772" h="3436" extrusionOk="0">
                  <a:moveTo>
                    <a:pt x="1893" y="1"/>
                  </a:moveTo>
                  <a:cubicBezTo>
                    <a:pt x="1100" y="1"/>
                    <a:pt x="390" y="545"/>
                    <a:pt x="217" y="1352"/>
                  </a:cubicBezTo>
                  <a:cubicBezTo>
                    <a:pt x="1" y="2266"/>
                    <a:pt x="582" y="3180"/>
                    <a:pt x="1512" y="3396"/>
                  </a:cubicBezTo>
                  <a:cubicBezTo>
                    <a:pt x="1636" y="3422"/>
                    <a:pt x="1759" y="3435"/>
                    <a:pt x="1880" y="3435"/>
                  </a:cubicBezTo>
                  <a:cubicBezTo>
                    <a:pt x="2673" y="3435"/>
                    <a:pt x="3383" y="2893"/>
                    <a:pt x="3556" y="2100"/>
                  </a:cubicBezTo>
                  <a:cubicBezTo>
                    <a:pt x="3772" y="1170"/>
                    <a:pt x="3190" y="256"/>
                    <a:pt x="2260" y="40"/>
                  </a:cubicBezTo>
                  <a:cubicBezTo>
                    <a:pt x="2137" y="14"/>
                    <a:pt x="2014" y="1"/>
                    <a:pt x="18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2" name="Google Shape;602;p43"/>
          <p:cNvSpPr/>
          <p:nvPr/>
        </p:nvSpPr>
        <p:spPr>
          <a:xfrm rot="1574205">
            <a:off x="2056258" y="1788065"/>
            <a:ext cx="314268" cy="286274"/>
          </a:xfrm>
          <a:custGeom>
            <a:avLst/>
            <a:gdLst/>
            <a:ahLst/>
            <a:cxnLst/>
            <a:rect l="l" t="t" r="r" b="b"/>
            <a:pathLst>
              <a:path w="3772" h="3436" extrusionOk="0">
                <a:moveTo>
                  <a:pt x="1893" y="1"/>
                </a:moveTo>
                <a:cubicBezTo>
                  <a:pt x="1100" y="1"/>
                  <a:pt x="390" y="545"/>
                  <a:pt x="217" y="1352"/>
                </a:cubicBezTo>
                <a:cubicBezTo>
                  <a:pt x="1" y="2266"/>
                  <a:pt x="582" y="3180"/>
                  <a:pt x="1512" y="3396"/>
                </a:cubicBezTo>
                <a:cubicBezTo>
                  <a:pt x="1636" y="3422"/>
                  <a:pt x="1759" y="3435"/>
                  <a:pt x="1880" y="3435"/>
                </a:cubicBezTo>
                <a:cubicBezTo>
                  <a:pt x="2673" y="3435"/>
                  <a:pt x="3383" y="2893"/>
                  <a:pt x="3556" y="2100"/>
                </a:cubicBezTo>
                <a:cubicBezTo>
                  <a:pt x="3772" y="1170"/>
                  <a:pt x="3190" y="256"/>
                  <a:pt x="2260" y="40"/>
                </a:cubicBezTo>
                <a:cubicBezTo>
                  <a:pt x="2137" y="14"/>
                  <a:pt x="2014" y="1"/>
                  <a:pt x="189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43"/>
          <p:cNvSpPr/>
          <p:nvPr/>
        </p:nvSpPr>
        <p:spPr>
          <a:xfrm rot="1574205">
            <a:off x="1099593" y="3386290"/>
            <a:ext cx="473486" cy="440409"/>
          </a:xfrm>
          <a:custGeom>
            <a:avLst/>
            <a:gdLst/>
            <a:ahLst/>
            <a:cxnLst/>
            <a:rect l="l" t="t" r="r" b="b"/>
            <a:pathLst>
              <a:path w="5683" h="5286" extrusionOk="0">
                <a:moveTo>
                  <a:pt x="2848" y="0"/>
                </a:moveTo>
                <a:cubicBezTo>
                  <a:pt x="1570" y="0"/>
                  <a:pt x="443" y="924"/>
                  <a:pt x="234" y="2211"/>
                </a:cubicBezTo>
                <a:cubicBezTo>
                  <a:pt x="1" y="3656"/>
                  <a:pt x="981" y="5002"/>
                  <a:pt x="2427" y="5251"/>
                </a:cubicBezTo>
                <a:cubicBezTo>
                  <a:pt x="2568" y="5274"/>
                  <a:pt x="2709" y="5285"/>
                  <a:pt x="2847" y="5285"/>
                </a:cubicBezTo>
                <a:cubicBezTo>
                  <a:pt x="4114" y="5285"/>
                  <a:pt x="5241" y="4361"/>
                  <a:pt x="5450" y="3058"/>
                </a:cubicBezTo>
                <a:cubicBezTo>
                  <a:pt x="5683" y="1629"/>
                  <a:pt x="4703" y="267"/>
                  <a:pt x="3274" y="35"/>
                </a:cubicBezTo>
                <a:cubicBezTo>
                  <a:pt x="3131" y="12"/>
                  <a:pt x="2989" y="0"/>
                  <a:pt x="284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43"/>
          <p:cNvSpPr/>
          <p:nvPr/>
        </p:nvSpPr>
        <p:spPr>
          <a:xfrm>
            <a:off x="2462881" y="3572655"/>
            <a:ext cx="4451700" cy="4404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43"/>
          <p:cNvSpPr/>
          <p:nvPr/>
        </p:nvSpPr>
        <p:spPr>
          <a:xfrm rot="1574251">
            <a:off x="7716084" y="4051252"/>
            <a:ext cx="245662" cy="223775"/>
          </a:xfrm>
          <a:custGeom>
            <a:avLst/>
            <a:gdLst/>
            <a:ahLst/>
            <a:cxnLst/>
            <a:rect l="l" t="t" r="r" b="b"/>
            <a:pathLst>
              <a:path w="3772" h="3436" extrusionOk="0">
                <a:moveTo>
                  <a:pt x="1893" y="1"/>
                </a:moveTo>
                <a:cubicBezTo>
                  <a:pt x="1100" y="1"/>
                  <a:pt x="390" y="545"/>
                  <a:pt x="217" y="1352"/>
                </a:cubicBezTo>
                <a:cubicBezTo>
                  <a:pt x="1" y="2266"/>
                  <a:pt x="582" y="3180"/>
                  <a:pt x="1512" y="3396"/>
                </a:cubicBezTo>
                <a:cubicBezTo>
                  <a:pt x="1636" y="3422"/>
                  <a:pt x="1759" y="3435"/>
                  <a:pt x="1880" y="3435"/>
                </a:cubicBezTo>
                <a:cubicBezTo>
                  <a:pt x="2673" y="3435"/>
                  <a:pt x="3383" y="2893"/>
                  <a:pt x="3556" y="2100"/>
                </a:cubicBezTo>
                <a:cubicBezTo>
                  <a:pt x="3772" y="1170"/>
                  <a:pt x="3190" y="256"/>
                  <a:pt x="2260" y="40"/>
                </a:cubicBezTo>
                <a:cubicBezTo>
                  <a:pt x="2137" y="14"/>
                  <a:pt x="2014" y="1"/>
                  <a:pt x="189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640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terrichtsmaterialien zum Thema Scratch">
            <a:hlinkClick r:id="rId2"/>
            <a:extLst>
              <a:ext uri="{FF2B5EF4-FFF2-40B4-BE49-F238E27FC236}">
                <a16:creationId xmlns:a16="http://schemas.microsoft.com/office/drawing/2014/main" id="{76CC41CB-F36B-4480-BDCD-0D4220698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297" y="1169020"/>
            <a:ext cx="5051406" cy="280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86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lat SEO Strategy by Slidego">
  <a:themeElements>
    <a:clrScheme name="Simple Light">
      <a:dk1>
        <a:srgbClr val="633BB9"/>
      </a:dk1>
      <a:lt1>
        <a:srgbClr val="FFFFFF"/>
      </a:lt1>
      <a:dk2>
        <a:srgbClr val="595959"/>
      </a:dk2>
      <a:lt2>
        <a:srgbClr val="EEEEEE"/>
      </a:lt2>
      <a:accent1>
        <a:srgbClr val="F75BAF"/>
      </a:accent1>
      <a:accent2>
        <a:srgbClr val="FDDE45"/>
      </a:accent2>
      <a:accent3>
        <a:srgbClr val="5EB8E6"/>
      </a:accent3>
      <a:accent4>
        <a:srgbClr val="F75BAF"/>
      </a:accent4>
      <a:accent5>
        <a:srgbClr val="FDDE45"/>
      </a:accent5>
      <a:accent6>
        <a:srgbClr val="5EB8E6"/>
      </a:accent6>
      <a:hlink>
        <a:srgbClr val="633BB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1AD71F2B2B8DA4B947CA753C4032011" ma:contentTypeVersion="13" ma:contentTypeDescription="Ein neues Dokument erstellen." ma:contentTypeScope="" ma:versionID="a38084713ba7129180c61ba9b90aa627">
  <xsd:schema xmlns:xsd="http://www.w3.org/2001/XMLSchema" xmlns:xs="http://www.w3.org/2001/XMLSchema" xmlns:p="http://schemas.microsoft.com/office/2006/metadata/properties" xmlns:ns3="ad2cc839-5b44-4bd5-9e2e-e3b7e0359a31" xmlns:ns4="b6dd94ee-eb5a-4136-9782-9713d65914df" targetNamespace="http://schemas.microsoft.com/office/2006/metadata/properties" ma:root="true" ma:fieldsID="ea8a32d4a538ba0f2981eedf01ac39ad" ns3:_="" ns4:_="">
    <xsd:import namespace="ad2cc839-5b44-4bd5-9e2e-e3b7e0359a31"/>
    <xsd:import namespace="b6dd94ee-eb5a-4136-9782-9713d65914d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2cc839-5b44-4bd5-9e2e-e3b7e0359a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dd94ee-eb5a-4136-9782-9713d65914d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Freigabehinweis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4CEE652-DAEB-4D76-84FD-6F018CB358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2cc839-5b44-4bd5-9e2e-e3b7e0359a31"/>
    <ds:schemaRef ds:uri="b6dd94ee-eb5a-4136-9782-9713d65914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41B8594-BD51-4A2F-889A-AC402FE10F49}">
  <ds:schemaRefs>
    <ds:schemaRef ds:uri="http://purl.org/dc/dcmitype/"/>
    <ds:schemaRef ds:uri="http://schemas.microsoft.com/office/2006/documentManagement/types"/>
    <ds:schemaRef ds:uri="b6dd94ee-eb5a-4136-9782-9713d65914df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ad2cc839-5b44-4bd5-9e2e-e3b7e0359a31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11C1B89-92A5-484E-849A-1A4049B17C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</Words>
  <Application>Microsoft Office PowerPoint</Application>
  <PresentationFormat>Bildschirmpräsentation (16:9)</PresentationFormat>
  <Paragraphs>24</Paragraphs>
  <Slides>11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7" baseType="lpstr">
      <vt:lpstr>Arial</vt:lpstr>
      <vt:lpstr>Titillium Web Black</vt:lpstr>
      <vt:lpstr>Roboto</vt:lpstr>
      <vt:lpstr>Raleway</vt:lpstr>
      <vt:lpstr>Titillium Web</vt:lpstr>
      <vt:lpstr>Flat SEO Strategy by Slidego</vt:lpstr>
      <vt:lpstr>Einführung Scratch!</vt:lpstr>
      <vt:lpstr>Warum programmieren lernen?</vt:lpstr>
      <vt:lpstr> «Programmieren»</vt:lpstr>
      <vt:lpstr>Grundlagen «Programmieren»</vt:lpstr>
      <vt:lpstr>PowerPoint-Präsentation</vt:lpstr>
      <vt:lpstr>Programmieren bedeutet, dem Computer Befehle in einer Sprache zu geben, die er kennt.</vt:lpstr>
      <vt:lpstr>PowerPoint-Präsentation</vt:lpstr>
      <vt:lpstr>Scratch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Programmieren</dc:title>
  <dc:creator>Fabio Rutz</dc:creator>
  <cp:lastModifiedBy>Hasselbach Kornelia BLD-AVS-LMV</cp:lastModifiedBy>
  <cp:revision>38</cp:revision>
  <dcterms:modified xsi:type="dcterms:W3CDTF">2023-05-03T08:03:37Z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0x01010051AD71F2B2B8DA4B947CA753C4032011</vt:lpwstr>
  </property>
</Properties>
</file>